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0" autoAdjust="0"/>
    <p:restoredTop sz="99224" autoAdjust="0"/>
  </p:normalViewPr>
  <p:slideViewPr>
    <p:cSldViewPr showGuides="1">
      <p:cViewPr varScale="1">
        <p:scale>
          <a:sx n="61" d="100"/>
          <a:sy n="61" d="100"/>
        </p:scale>
        <p:origin x="3053" y="6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CC02816-DA94-4E8B-B613-1918487D52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C5EF-2585-46CF-B19C-8379CCC3F264}" type="datetimeFigureOut">
              <a:rPr kumimoji="1" lang="ja-JP" altLang="en-US" smtClean="0"/>
              <a:pPr/>
              <a:t>2021/4/13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0A7B-4732-4637-970A-E7DA609C2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8F04-8D30-41F5-96F7-933040BC2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70A1-B5FA-41C0-963E-654B3FF079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2A4F-9044-49B0-A03B-A5701582E1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99BB-D6D6-4950-949D-B53273C7FE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231B-409A-4CF7-9B8F-4B882997EC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5218-D1AF-4BD9-96B6-A252D59CBA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7021-6D3C-4033-AE66-CC15FB9A42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1E55-66AE-45A1-8003-5F1BA4E9D4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D6B14-FE39-498E-9CD8-48FF1ED4C3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02D5-2A51-471D-9DDC-3C3C8096AB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3379C-7F53-44A3-8A84-A807E87BCA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A29DB1C-B21F-4E70-B7B5-13A6233C04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AutoShape 1025" descr="バクマン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089" name="Picture 57" descr="C:\Users\h-takahashi\Documents\パワポ新製品案内\PCK-FMBT2\名称未設定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232" y="56456"/>
            <a:ext cx="1252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0" y="-1141"/>
            <a:ext cx="6858000" cy="61555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複数のパソコンやスマホの画面をワイヤレスで大画面モニターに出力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台の端末を複数のテレビに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投影も可能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な「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EZCastProBOX2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」新登場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lang="en-US" altLang="ja-JP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216" y="56457"/>
            <a:ext cx="1012776" cy="1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1584"/>
          <p:cNvSpPr>
            <a:spLocks noChangeArrowheads="1"/>
          </p:cNvSpPr>
          <p:nvPr/>
        </p:nvSpPr>
        <p:spPr bwMode="auto">
          <a:xfrm>
            <a:off x="274955" y="7213693"/>
            <a:ext cx="2997200" cy="261938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  <a:alpha val="94000"/>
                </a:schemeClr>
              </a:gs>
              <a:gs pos="100000">
                <a:srgbClr val="FF6600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画面分割表示に対応</a:t>
            </a:r>
            <a:endParaRPr lang="en-US" altLang="ja-JP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6" name="Rectangle 1584"/>
          <p:cNvSpPr>
            <a:spLocks noChangeArrowheads="1"/>
          </p:cNvSpPr>
          <p:nvPr/>
        </p:nvSpPr>
        <p:spPr bwMode="auto">
          <a:xfrm>
            <a:off x="307975" y="3310499"/>
            <a:ext cx="2997200" cy="261938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  <a:alpha val="94000"/>
                </a:schemeClr>
              </a:gs>
              <a:gs pos="100000">
                <a:srgbClr val="FF6600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かんたんセットアップ</a:t>
            </a:r>
            <a:endParaRPr lang="en-US" altLang="ja-JP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72357" y="7462662"/>
            <a:ext cx="324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最大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までパソコン、スマートフォン、タブレットなどを同時接続し切替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表示が可能。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画面表示は画面分割（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分割）をサポートしています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284270" y="8982865"/>
            <a:ext cx="6289460" cy="877783"/>
            <a:chOff x="185011" y="8971761"/>
            <a:chExt cx="6289460" cy="877783"/>
          </a:xfrm>
        </p:grpSpPr>
        <p:sp>
          <p:nvSpPr>
            <p:cNvPr id="76" name="Text Box 1539"/>
            <p:cNvSpPr txBox="1">
              <a:spLocks noChangeArrowheads="1"/>
            </p:cNvSpPr>
            <p:nvPr/>
          </p:nvSpPr>
          <p:spPr bwMode="auto">
            <a:xfrm>
              <a:off x="185011" y="9028391"/>
              <a:ext cx="10801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0" lang="ja-JP" altLang="en-US" sz="10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お問い合せは・・</a:t>
              </a:r>
              <a:r>
                <a:rPr kumimoji="0" lang="ja-JP" altLang="en-US" sz="10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・</a:t>
              </a:r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　　　　   　           　　</a:t>
              </a:r>
            </a:p>
          </p:txBody>
        </p:sp>
        <p:sp>
          <p:nvSpPr>
            <p:cNvPr id="77" name="Text Box 1540"/>
            <p:cNvSpPr txBox="1">
              <a:spLocks noChangeArrowheads="1"/>
            </p:cNvSpPr>
            <p:nvPr/>
          </p:nvSpPr>
          <p:spPr bwMode="auto">
            <a:xfrm>
              <a:off x="3717032" y="9264769"/>
              <a:ext cx="2743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ja-JP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TEL 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03-3863-7170</a:t>
              </a:r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/</a:t>
              </a:r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FAX</a:t>
              </a:r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03-3863-7451</a:t>
              </a:r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</a:p>
            <a:p>
              <a:pPr eaLnBrk="0" hangingPunct="0"/>
              <a:r>
                <a:rPr kumimoji="0" lang="en-US" altLang="ja-JP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TEL 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06-6648-7111</a:t>
              </a:r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/</a:t>
              </a:r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FAX 06-6648-7113</a:t>
              </a:r>
            </a:p>
            <a:p>
              <a:pPr eaLnBrk="0" hangingPunct="0"/>
              <a:r>
                <a:rPr kumimoji="0" lang="en-US" altLang="ja-JP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TEL 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052-684-7121</a:t>
              </a:r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/</a:t>
              </a:r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FAX 052-684-7241</a:t>
              </a:r>
              <a:endParaRPr kumimoji="0" lang="ja-JP" altLang="en-US" sz="800" b="1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eaLnBrk="0" hangingPunct="0"/>
              <a:r>
                <a:rPr kumimoji="0" lang="en-US" altLang="ja-JP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TEL 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092-281-3355</a:t>
              </a:r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/</a:t>
              </a:r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kumimoji="0" lang="en-US" altLang="ja-JP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FAX 092-281-3366</a:t>
              </a:r>
            </a:p>
          </p:txBody>
        </p:sp>
        <p:sp>
          <p:nvSpPr>
            <p:cNvPr id="78" name="Text Box 1541"/>
            <p:cNvSpPr txBox="1">
              <a:spLocks noChangeArrowheads="1"/>
            </p:cNvSpPr>
            <p:nvPr/>
          </p:nvSpPr>
          <p:spPr bwMode="auto">
            <a:xfrm>
              <a:off x="332656" y="9264769"/>
              <a:ext cx="3200400" cy="5847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東京本社　　　　　　　　　　　　　　　　　　　　　　　　　　　　　　</a:t>
              </a:r>
            </a:p>
            <a:p>
              <a:pPr eaLnBrk="0" hangingPunct="0"/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大阪支店　　　　　　　　 　　　　　                     　   </a:t>
              </a:r>
            </a:p>
            <a:p>
              <a:pPr eaLnBrk="0" hangingPunct="0"/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名古屋支店</a:t>
              </a:r>
              <a:endParaRPr kumimoji="0" lang="en-US" altLang="ja-JP" sz="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eaLnBrk="0" hangingPunct="0"/>
              <a:r>
                <a:rPr kumimoji="0" lang="ja-JP" altLang="en-US" sz="8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福岡支店</a:t>
              </a:r>
              <a:r>
                <a:rPr kumimoji="0" lang="ja-JP" altLang="en-US" sz="8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</a:p>
          </p:txBody>
        </p:sp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8846" y="8971761"/>
              <a:ext cx="3095625" cy="352425"/>
            </a:xfrm>
            <a:prstGeom prst="rect">
              <a:avLst/>
            </a:prstGeom>
          </p:spPr>
        </p:pic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5131" y="9021333"/>
              <a:ext cx="2026233" cy="253279"/>
            </a:xfrm>
            <a:prstGeom prst="rect">
              <a:avLst/>
            </a:prstGeom>
          </p:spPr>
        </p:pic>
      </p:grpSp>
      <p:sp>
        <p:nvSpPr>
          <p:cNvPr id="12" name="角丸四角形 11"/>
          <p:cNvSpPr/>
          <p:nvPr/>
        </p:nvSpPr>
        <p:spPr>
          <a:xfrm>
            <a:off x="4185513" y="653775"/>
            <a:ext cx="1680807" cy="2389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マルチプラットホーム対応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493156" y="1539442"/>
            <a:ext cx="32466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専用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アプリケーションに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Windows/Mac/</a:t>
            </a:r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ChromeOS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/Android/iOS</a:t>
            </a: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製品で本体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操作画面をそのまま投影させるミラーリング表示が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可能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。また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Miracast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」や「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Chromecast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AirPlay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」を利用した表示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が可能です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DLNA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やメディアプレーヤー機能に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も対応しています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3357330" y="2391495"/>
            <a:ext cx="2032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型番</a:t>
            </a:r>
            <a:r>
              <a:rPr lang="en-US" altLang="ja-JP" sz="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  <a:r>
              <a:rPr lang="en-US" altLang="ja-JP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EZPRO-BOX2-B10</a:t>
            </a:r>
          </a:p>
          <a:p>
            <a:pPr>
              <a:defRPr/>
            </a:pPr>
            <a:r>
              <a:rPr lang="en-US" altLang="ja-JP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JAN: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4988481803135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116487" y="2126642"/>
            <a:ext cx="1457243" cy="848483"/>
            <a:chOff x="7604134" y="1489603"/>
            <a:chExt cx="1457243" cy="848483"/>
          </a:xfrm>
        </p:grpSpPr>
        <p:sp>
          <p:nvSpPr>
            <p:cNvPr id="85" name="正方形/長方形 84"/>
            <p:cNvSpPr/>
            <p:nvPr/>
          </p:nvSpPr>
          <p:spPr>
            <a:xfrm>
              <a:off x="7643972" y="1489603"/>
              <a:ext cx="1417405" cy="848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604134" y="1522299"/>
              <a:ext cx="10534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型番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:EZPRO-BOX2-B10</a:t>
              </a:r>
              <a:endPara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9" name="テキスト ボックス 98"/>
          <p:cNvSpPr txBox="1"/>
          <p:nvPr/>
        </p:nvSpPr>
        <p:spPr>
          <a:xfrm>
            <a:off x="3356992" y="2792760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200" u="sng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200" b="1" u="sng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定価</a:t>
            </a:r>
            <a:r>
              <a:rPr lang="en-US" altLang="ja-JP" sz="1200" b="1" u="sng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1200" b="1" u="sng" kern="10" dirty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200" b="1" u="sng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オープン</a:t>
            </a:r>
            <a:r>
              <a:rPr lang="ja-JP" altLang="en-US" sz="1200" b="1" u="sng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価格</a:t>
            </a:r>
            <a:endParaRPr lang="ja-JP" altLang="en-US" sz="1200" b="1" u="sng" kern="10" dirty="0" smtClean="0">
              <a:ln w="9525">
                <a:noFill/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1" name="Rectangle 1584"/>
          <p:cNvSpPr>
            <a:spLocks noChangeArrowheads="1"/>
          </p:cNvSpPr>
          <p:nvPr/>
        </p:nvSpPr>
        <p:spPr bwMode="auto">
          <a:xfrm>
            <a:off x="315380" y="5287099"/>
            <a:ext cx="2997200" cy="261938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  <a:alpha val="94000"/>
                </a:schemeClr>
              </a:gs>
              <a:gs pos="100000">
                <a:srgbClr val="FF6600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台の端末画面を</a:t>
            </a:r>
            <a:r>
              <a:rPr lang="en-US" altLang="ja-JP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台のテレビに投影</a:t>
            </a:r>
            <a:endParaRPr lang="en-US" altLang="ja-JP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172357" y="5533248"/>
            <a:ext cx="3352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EZCast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Pro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アプリで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Windows/Mac/</a:t>
            </a:r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ChromeOS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/iOS/Android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製品の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ミラーリングの他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に「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Miracast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」や「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Chromecast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lang="en-US" altLang="ja-JP" sz="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AirPlay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」を利用した表示が可能です。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141133" y="3588848"/>
            <a:ext cx="3352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本製品を下記のようにテレビやプロジェクターに接続し、接続デバイスに専用アプリ「</a:t>
            </a:r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EZCastPro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」をインストールし、設定を行い使用します。</a:t>
            </a:r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PoE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に対応していますので対応イーサーネット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HUB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があれば、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アダプターを使用せず設置も可能です。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6194" y="5489659"/>
            <a:ext cx="2902435" cy="3446641"/>
          </a:xfrm>
          <a:prstGeom prst="rect">
            <a:avLst/>
          </a:prstGeom>
        </p:spPr>
      </p:pic>
      <p:sp>
        <p:nvSpPr>
          <p:cNvPr id="49" name="Rectangle 1704"/>
          <p:cNvSpPr>
            <a:spLocks noChangeArrowheads="1"/>
          </p:cNvSpPr>
          <p:nvPr/>
        </p:nvSpPr>
        <p:spPr bwMode="auto">
          <a:xfrm>
            <a:off x="3465966" y="5181157"/>
            <a:ext cx="2997200" cy="261938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00000">
                <a:srgbClr val="FF6600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900" b="1" dirty="0">
                <a:latin typeface="ＭＳ Ｐゴシック" pitchFamily="50" charset="-128"/>
                <a:ea typeface="ＭＳ Ｐゴシック" pitchFamily="50" charset="-128"/>
              </a:rPr>
              <a:t>製品仕様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836" y="2360712"/>
            <a:ext cx="1329227" cy="535407"/>
          </a:xfrm>
          <a:prstGeom prst="rect">
            <a:avLst/>
          </a:prstGeom>
        </p:spPr>
      </p:pic>
      <p:grpSp>
        <p:nvGrpSpPr>
          <p:cNvPr id="2049" name="グループ化 2048"/>
          <p:cNvGrpSpPr/>
          <p:nvPr/>
        </p:nvGrpSpPr>
        <p:grpSpPr>
          <a:xfrm>
            <a:off x="3427900" y="957591"/>
            <a:ext cx="3139024" cy="539025"/>
            <a:chOff x="3427900" y="1000071"/>
            <a:chExt cx="3139024" cy="539025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7900" y="1000071"/>
              <a:ext cx="3139024" cy="539025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72152" y="1107979"/>
              <a:ext cx="204300" cy="194113"/>
            </a:xfrm>
            <a:prstGeom prst="rect">
              <a:avLst/>
            </a:prstGeom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2340333" y="1864804"/>
            <a:ext cx="758541" cy="5078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HDMI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変換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アタッチメント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標準搭載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92" y="6511946"/>
            <a:ext cx="394479" cy="3898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330" y="5879223"/>
            <a:ext cx="2287870" cy="135138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934" y="7743994"/>
            <a:ext cx="1823507" cy="1265879"/>
          </a:xfrm>
          <a:prstGeom prst="rect">
            <a:avLst/>
          </a:prstGeom>
        </p:spPr>
      </p:pic>
      <p:sp>
        <p:nvSpPr>
          <p:cNvPr id="4777" name="Rectangle 1705"/>
          <p:cNvSpPr>
            <a:spLocks noChangeArrowheads="1"/>
          </p:cNvSpPr>
          <p:nvPr/>
        </p:nvSpPr>
        <p:spPr bwMode="auto">
          <a:xfrm>
            <a:off x="3556206" y="3296816"/>
            <a:ext cx="2997200" cy="261937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00000">
                <a:srgbClr val="FF6600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台の端末画面を複数のテレビに</a:t>
            </a:r>
            <a:r>
              <a:rPr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投影可能</a:t>
            </a:r>
            <a:endParaRPr lang="ja-JP" alt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3493156" y="3554395"/>
            <a:ext cx="3346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投影するモニターをグループ化して映像音声を最大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台まで同時配信する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「マルチスクリーンブロードキャスト」に対応。（解像度は</a:t>
            </a:r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FullHD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3556206" y="5004459"/>
            <a:ext cx="334641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グループ化には</a:t>
            </a:r>
            <a:r>
              <a:rPr lang="en-US" altLang="ja-JP" sz="700" u="sng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WindowsPC</a:t>
            </a:r>
            <a:r>
              <a:rPr lang="ja-JP" altLang="en-US" sz="7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700" u="sng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MacOS</a:t>
            </a:r>
            <a:r>
              <a:rPr lang="ja-JP" altLang="en-US" sz="7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用アプリ「</a:t>
            </a:r>
            <a:r>
              <a:rPr lang="en-US" altLang="ja-JP" sz="700" u="sng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ProCast</a:t>
            </a:r>
            <a:r>
              <a:rPr lang="ja-JP" altLang="en-US" sz="7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」が必要です。</a:t>
            </a:r>
            <a:endParaRPr lang="ja-JP" altLang="en-US" sz="7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5905" y="3872157"/>
            <a:ext cx="2583415" cy="1162317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1356" y="4653868"/>
            <a:ext cx="311307" cy="311307"/>
          </a:xfrm>
          <a:prstGeom prst="rect">
            <a:avLst/>
          </a:prstGeom>
        </p:spPr>
      </p:pic>
      <p:grpSp>
        <p:nvGrpSpPr>
          <p:cNvPr id="113" name="グループ化 112"/>
          <p:cNvGrpSpPr/>
          <p:nvPr/>
        </p:nvGrpSpPr>
        <p:grpSpPr>
          <a:xfrm>
            <a:off x="5942119" y="4569268"/>
            <a:ext cx="477566" cy="411117"/>
            <a:chOff x="956224" y="5703642"/>
            <a:chExt cx="856494" cy="754306"/>
          </a:xfrm>
        </p:grpSpPr>
        <p:pic>
          <p:nvPicPr>
            <p:cNvPr id="114" name="図 25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31756" y="5747876"/>
              <a:ext cx="324079" cy="71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図 47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56224" y="5714090"/>
              <a:ext cx="274986" cy="430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図 47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10800000">
              <a:off x="1537732" y="5703642"/>
              <a:ext cx="274986" cy="430342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4798" y="4060301"/>
            <a:ext cx="2723554" cy="12642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95250" y="2405267"/>
            <a:ext cx="1171378" cy="79415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4" y="686346"/>
            <a:ext cx="1953465" cy="1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265" y="961226"/>
            <a:ext cx="1347855" cy="491079"/>
          </a:xfrm>
          <a:prstGeom prst="rect">
            <a:avLst/>
          </a:prstGeom>
        </p:spPr>
      </p:pic>
      <p:sp>
        <p:nvSpPr>
          <p:cNvPr id="2048" name="テキスト ボックス 2047"/>
          <p:cNvSpPr txBox="1"/>
          <p:nvPr/>
        </p:nvSpPr>
        <p:spPr>
          <a:xfrm>
            <a:off x="1106527" y="3164325"/>
            <a:ext cx="220605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別途、</a:t>
            </a:r>
            <a:r>
              <a:rPr kumimoji="1"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kumimoji="1"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給電が必要になる場合があります。ケーブルは付属しておりま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せん。</a:t>
            </a:r>
            <a:endParaRPr kumimoji="1" lang="ja-JP" altLang="en-US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5380" y="5159477"/>
            <a:ext cx="794858" cy="152649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155575" y="4956841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＜参考＞プリンストン</a:t>
            </a:r>
            <a:r>
              <a:rPr kumimoji="1" lang="en-US" altLang="ja-JP" sz="500" dirty="0" err="1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PoE</a:t>
            </a:r>
            <a:r>
              <a:rPr kumimoji="1" lang="ja-JP" altLang="en-US" sz="5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r>
              <a:rPr kumimoji="1" lang="en-US" altLang="ja-JP" sz="5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HUB</a:t>
            </a:r>
            <a:br>
              <a:rPr kumimoji="1" lang="en-US" altLang="ja-JP" sz="5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（型番：</a:t>
            </a:r>
            <a:r>
              <a:rPr lang="en-US" altLang="ja-JP" sz="5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PNP-SWGP06E</a:t>
            </a:r>
            <a:r>
              <a:rPr lang="ja-JP" altLang="en-US" sz="5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5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01275" y="2124901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+mj-lt"/>
                <a:ea typeface="Meiryo UI" panose="020B0604030504040204" pitchFamily="50" charset="-128"/>
              </a:rPr>
              <a:t>3</a:t>
            </a:r>
            <a:r>
              <a:rPr lang="ja-JP" altLang="en-US" sz="1000" b="1" dirty="0">
                <a:latin typeface="+mj-lt"/>
                <a:ea typeface="Meiryo UI" panose="020B0604030504040204" pitchFamily="50" charset="-128"/>
              </a:rPr>
              <a:t> </a:t>
            </a:r>
            <a:r>
              <a:rPr kumimoji="1" lang="en-US" altLang="ja-JP" sz="1100" b="1" dirty="0" smtClean="0">
                <a:latin typeface="+mj-lt"/>
                <a:ea typeface="Meiryo UI" panose="020B0604030504040204" pitchFamily="50" charset="-128"/>
              </a:rPr>
              <a:t>135</a:t>
            </a:r>
            <a:endParaRPr kumimoji="1" lang="ja-JP" altLang="en-US" sz="1100" b="1" dirty="0">
              <a:latin typeface="+mj-lt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29320</TotalTime>
  <Words>440</Words>
  <Application>Microsoft Office PowerPoint</Application>
  <PresentationFormat>A4 210 x 297 mm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Ｐゴシック</vt:lpstr>
      <vt:lpstr>Arial</vt:lpstr>
      <vt:lpstr>Calibri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s-ando</dc:creator>
  <cp:lastModifiedBy>梅澤 大助</cp:lastModifiedBy>
  <cp:revision>570</cp:revision>
  <cp:lastPrinted>2020-08-26T08:37:40Z</cp:lastPrinted>
  <dcterms:created xsi:type="dcterms:W3CDTF">2010-07-09T01:06:10Z</dcterms:created>
  <dcterms:modified xsi:type="dcterms:W3CDTF">2021-04-13T03:37:33Z</dcterms:modified>
</cp:coreProperties>
</file>