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434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9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矢島 純一" initials="矢島" lastIdx="1" clrIdx="0">
    <p:extLst>
      <p:ext uri="{19B8F6BF-5375-455C-9EA6-DF929625EA0E}">
        <p15:presenceInfo xmlns:p15="http://schemas.microsoft.com/office/powerpoint/2012/main" userId="S-1-5-21-790525478-1993962763-1801674531-41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285"/>
    <a:srgbClr val="000000"/>
    <a:srgbClr val="374185"/>
    <a:srgbClr val="384188"/>
    <a:srgbClr val="0070C0"/>
    <a:srgbClr val="7F7F7F"/>
    <a:srgbClr val="008FFA"/>
    <a:srgbClr val="37A9FF"/>
    <a:srgbClr val="0996FF"/>
    <a:srgbClr val="008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03" autoAdjust="0"/>
    <p:restoredTop sz="95810" autoAdjust="0"/>
  </p:normalViewPr>
  <p:slideViewPr>
    <p:cSldViewPr showGuides="1">
      <p:cViewPr varScale="1">
        <p:scale>
          <a:sx n="91" d="100"/>
          <a:sy n="91" d="100"/>
        </p:scale>
        <p:origin x="1574" y="62"/>
      </p:cViewPr>
      <p:guideLst>
        <p:guide orient="horz" pos="2160"/>
        <p:guide pos="2880"/>
        <p:guide pos="9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7074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3316"/>
          </a:xfrm>
          <a:prstGeom prst="rect">
            <a:avLst/>
          </a:prstGeom>
        </p:spPr>
        <p:txBody>
          <a:bodyPr vert="horz" lIns="90638" tIns="45319" rIns="90638" bIns="4531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0638" tIns="45319" rIns="90638" bIns="45319" rtlCol="0"/>
          <a:lstStyle>
            <a:lvl1pPr algn="r">
              <a:defRPr sz="1200"/>
            </a:lvl1pPr>
          </a:lstStyle>
          <a:p>
            <a:fld id="{00AC41B9-37A5-4378-8D2D-08F2A5618BF3}" type="datetimeFigureOut">
              <a:rPr kumimoji="1" lang="ja-JP" altLang="en-US" smtClean="0"/>
              <a:pPr/>
              <a:t>2025/3/28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8" tIns="45319" rIns="90638" bIns="4531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638" tIns="45319" rIns="90638" bIns="4531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1" cy="493316"/>
          </a:xfrm>
          <a:prstGeom prst="rect">
            <a:avLst/>
          </a:prstGeom>
        </p:spPr>
        <p:txBody>
          <a:bodyPr vert="horz" lIns="90638" tIns="45319" rIns="90638" bIns="453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0638" tIns="45319" rIns="90638" bIns="45319" rtlCol="0" anchor="b"/>
          <a:lstStyle>
            <a:lvl1pPr algn="r">
              <a:defRPr sz="1200"/>
            </a:lvl1pPr>
          </a:lstStyle>
          <a:p>
            <a:fld id="{9A5416AB-68B0-4CF5-A10C-F1CB3D6557E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361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5416AB-68B0-4CF5-A10C-F1CB3D6557EC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069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rgbClr val="374185"/>
          </a:solidFill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748464" y="0"/>
            <a:ext cx="395536" cy="360000"/>
          </a:xfrm>
        </p:spPr>
        <p:txBody>
          <a:bodyPr wrap="none"/>
          <a:lstStyle/>
          <a:p>
            <a:fld id="{4DF23FBB-C7F6-4E1F-B980-B2B02502535C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コネクタ 2"/>
          <p:cNvCxnSpPr/>
          <p:nvPr userDrawn="1"/>
        </p:nvCxnSpPr>
        <p:spPr>
          <a:xfrm>
            <a:off x="4248150" y="215900"/>
            <a:ext cx="2771775" cy="0"/>
          </a:xfrm>
          <a:prstGeom prst="line">
            <a:avLst/>
          </a:prstGeom>
          <a:ln w="19050">
            <a:solidFill>
              <a:srgbClr val="0C4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/>
          <p:cNvSpPr/>
          <p:nvPr userDrawn="1"/>
        </p:nvSpPr>
        <p:spPr>
          <a:xfrm>
            <a:off x="8712200" y="0"/>
            <a:ext cx="431800" cy="431800"/>
          </a:xfrm>
          <a:prstGeom prst="rect">
            <a:avLst/>
          </a:prstGeom>
          <a:solidFill>
            <a:srgbClr val="3942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prstClr val="white"/>
              </a:solidFill>
            </a:endParaRPr>
          </a:p>
        </p:txBody>
      </p:sp>
      <p:sp>
        <p:nvSpPr>
          <p:cNvPr id="13" name="タイトル 1"/>
          <p:cNvSpPr>
            <a:spLocks noGrp="1"/>
          </p:cNvSpPr>
          <p:nvPr>
            <p:ph type="title"/>
          </p:nvPr>
        </p:nvSpPr>
        <p:spPr>
          <a:xfrm>
            <a:off x="0" y="-1"/>
            <a:ext cx="6480000" cy="432000"/>
          </a:xfrm>
          <a:prstGeom prst="homePlate">
            <a:avLst/>
          </a:prstGeom>
          <a:solidFill>
            <a:srgbClr val="394285"/>
          </a:solidFill>
        </p:spPr>
        <p:txBody>
          <a:bodyPr/>
          <a:lstStyle/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0"/>
          </p:nvPr>
        </p:nvSpPr>
        <p:spPr>
          <a:xfrm>
            <a:off x="8782050" y="123825"/>
            <a:ext cx="292100" cy="18415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white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5C7EA7A-47DD-4713-A2B6-A83AD1CB4FB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933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0" y="-1"/>
            <a:ext cx="4248472" cy="432000"/>
          </a:xfrm>
          <a:prstGeom prst="rect">
            <a:avLst/>
          </a:prstGeom>
          <a:solidFill>
            <a:srgbClr val="374185"/>
          </a:solidFill>
          <a:ln>
            <a:solidFill>
              <a:schemeClr val="accent1"/>
            </a:solidFill>
          </a:ln>
        </p:spPr>
        <p:txBody>
          <a:bodyPr vert="horz" wrap="none" lIns="180000" tIns="0" rIns="0" bIns="0" rtlCol="0" anchor="ctr">
            <a:no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0" y="476672"/>
            <a:ext cx="9144000" cy="5976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8" name="正方形/長方形 7"/>
          <p:cNvSpPr/>
          <p:nvPr userDrawn="1"/>
        </p:nvSpPr>
        <p:spPr>
          <a:xfrm>
            <a:off x="0" y="6727525"/>
            <a:ext cx="9144000" cy="130475"/>
          </a:xfrm>
          <a:prstGeom prst="rect">
            <a:avLst/>
          </a:prstGeom>
          <a:solidFill>
            <a:srgbClr val="3741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48464" y="0"/>
            <a:ext cx="395536" cy="432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Tahoma" panose="020B0604030504040204" pitchFamily="34" charset="0"/>
                <a:ea typeface="HGP創英角ｺﾞｼｯｸUB" pitchFamily="50" charset="-128"/>
                <a:cs typeface="Tahoma" panose="020B0604030504040204" pitchFamily="34" charset="0"/>
              </a:defRPr>
            </a:lvl1pPr>
          </a:lstStyle>
          <a:p>
            <a:fld id="{4DF23FBB-C7F6-4E1F-B980-B2B02502535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44072" y="6756998"/>
            <a:ext cx="812723" cy="769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5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(C)2022 ELECOM </a:t>
            </a:r>
            <a:r>
              <a:rPr kumimoji="1" lang="en-US" altLang="ja-JP" sz="500" b="0" dirty="0" err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Co.,Ltd</a:t>
            </a:r>
            <a:r>
              <a:rPr kumimoji="1" lang="en-US" altLang="ja-JP" sz="500" b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ahoma" panose="020B0604030504040204" pitchFamily="34" charset="0"/>
              </a:rPr>
              <a:t>.</a:t>
            </a:r>
            <a:endParaRPr kumimoji="1" lang="ja-JP" altLang="en-US" sz="500" b="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Tahoma" panose="020B0604030504040204" pitchFamily="34" charset="0"/>
            </a:endParaRPr>
          </a:p>
        </p:txBody>
      </p:sp>
      <p:pic>
        <p:nvPicPr>
          <p:cNvPr id="10" name="図 1"/>
          <p:cNvPicPr>
            <a:picLocks noChangeAspect="1"/>
          </p:cNvPicPr>
          <p:nvPr userDrawn="1"/>
        </p:nvPicPr>
        <p:blipFill>
          <a:blip r:embed="rId4">
            <a:clrChange>
              <a:clrFrom>
                <a:srgbClr val="FFFEFC"/>
              </a:clrFrom>
              <a:clrTo>
                <a:srgbClr val="FF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853" b="36636"/>
          <a:stretch>
            <a:fillRect/>
          </a:stretch>
        </p:blipFill>
        <p:spPr bwMode="auto">
          <a:xfrm>
            <a:off x="6805613" y="-1588"/>
            <a:ext cx="2132012" cy="444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スライド番号プレースホルダ 5"/>
          <p:cNvSpPr txBox="1">
            <a:spLocks/>
          </p:cNvSpPr>
          <p:nvPr userDrawn="1"/>
        </p:nvSpPr>
        <p:spPr>
          <a:xfrm>
            <a:off x="8748464" y="6564443"/>
            <a:ext cx="395536" cy="432000"/>
          </a:xfrm>
          <a:prstGeom prst="rect">
            <a:avLst/>
          </a:prstGeom>
        </p:spPr>
        <p:txBody>
          <a:bodyPr vert="horz" wrap="none" lIns="91440" tIns="45720" rIns="91440" bIns="45720" rtlCol="0"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rgbClr val="000000"/>
                </a:solidFill>
                <a:latin typeface="Tahoma" panose="020B0604030504040204" pitchFamily="34" charset="0"/>
                <a:ea typeface="HGP創英角ｺﾞｼｯｸUB" pitchFamily="50" charset="-128"/>
                <a:cs typeface="Tahoma" panose="020B0604030504040204" pitchFamily="34" charset="0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DF23FBB-C7F6-4E1F-B980-B2B02502535C}" type="slidenum">
              <a:rPr lang="ja-JP" altLang="en-US" sz="900" b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/>
              <a:t>‹#›</a:t>
            </a:fld>
            <a:endParaRPr lang="ja-JP" altLang="en-US" sz="9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lang="ja-JP" altLang="en-US" sz="2000" b="1" kern="1200" smtClean="0">
          <a:solidFill>
            <a:schemeClr val="bg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8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16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14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1400" b="1" kern="1200">
          <a:solidFill>
            <a:srgbClr val="000000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3788" y="457201"/>
            <a:ext cx="6187718" cy="123271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ウイルスチェックツール “ワクチン</a:t>
            </a:r>
            <a:r>
              <a:rPr kumimoji="1" lang="en-US" altLang="ja-JP" dirty="0"/>
              <a:t>USB3</a:t>
            </a:r>
            <a:r>
              <a:rPr kumimoji="1" lang="ja-JP" altLang="en-US" dirty="0"/>
              <a:t>”のご提案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7EA7A-47DD-4713-A2B6-A83AD1CB4FB5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06" y="1628800"/>
            <a:ext cx="8989950" cy="480616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9572" y="470783"/>
            <a:ext cx="1764196" cy="1181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47294"/>
      </p:ext>
    </p:extLst>
  </p:cSld>
  <p:clrMapOvr>
    <a:masterClrMapping/>
  </p:clrMapOvr>
</p:sld>
</file>

<file path=ppt/theme/theme1.xml><?xml version="1.0" encoding="utf-8"?>
<a:theme xmlns:a="http://schemas.openxmlformats.org/drawingml/2006/main" name="ELECOM_DE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9081</TotalTime>
  <Words>9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Tahoma</vt:lpstr>
      <vt:lpstr>ELECOM_DEI</vt:lpstr>
      <vt:lpstr>ウイルスチェックツール “ワクチンUSB3”のご提案</vt:lpstr>
    </vt:vector>
  </TitlesOfParts>
  <Company>エレコム株式会社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エレコムグループ説明資料</dc:title>
  <dc:creator>ELECOM</dc:creator>
  <cp:lastModifiedBy>宇田川 正伸</cp:lastModifiedBy>
  <cp:revision>284</cp:revision>
  <cp:lastPrinted>2024-01-11T12:38:11Z</cp:lastPrinted>
  <dcterms:created xsi:type="dcterms:W3CDTF">2017-05-12T06:54:38Z</dcterms:created>
  <dcterms:modified xsi:type="dcterms:W3CDTF">2025-03-28T01:32:25Z</dcterms:modified>
</cp:coreProperties>
</file>