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9" r:id="rId2"/>
    <p:sldId id="256" r:id="rId3"/>
  </p:sldIdLst>
  <p:sldSz cx="12192000" cy="1625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7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6E"/>
    <a:srgbClr val="126352"/>
    <a:srgbClr val="A9D18E"/>
    <a:srgbClr val="006D5A"/>
    <a:srgbClr val="6C879C"/>
    <a:srgbClr val="9AAAB3"/>
    <a:srgbClr val="4B4460"/>
    <a:srgbClr val="006183"/>
    <a:srgbClr val="468679"/>
    <a:srgbClr val="006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2653" autoAdjust="0"/>
  </p:normalViewPr>
  <p:slideViewPr>
    <p:cSldViewPr snapToGrid="0" showGuides="1">
      <p:cViewPr>
        <p:scale>
          <a:sx n="30" d="100"/>
          <a:sy n="30" d="100"/>
        </p:scale>
        <p:origin x="2611" y="370"/>
      </p:cViewPr>
      <p:guideLst>
        <p:guide orient="horz" pos="507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08ACE-8528-4BDF-A267-B9CDBC9F1EAE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0BB6C-E3F7-49C6-9789-FBB569D4A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43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0BB6C-E3F7-49C6-9789-FBB569D4AFE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70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24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62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4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8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2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49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4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9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8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58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7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8F4B-3E68-46D3-9CA4-1B2C8B7477C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4E9E-18DB-4ACF-B261-6BBFD253B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14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ECCA478-36E3-4516-895E-6AA8DFEEA5B7}"/>
              </a:ext>
            </a:extLst>
          </p:cNvPr>
          <p:cNvGrpSpPr/>
          <p:nvPr/>
        </p:nvGrpSpPr>
        <p:grpSpPr>
          <a:xfrm>
            <a:off x="0" y="-5205"/>
            <a:ext cx="12192000" cy="16535400"/>
            <a:chOff x="-17135" y="25400"/>
            <a:chExt cx="12192000" cy="17094393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8AA3180-595E-41D3-BCA5-B212C33560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88" b="115"/>
            <a:stretch/>
          </p:blipFill>
          <p:spPr>
            <a:xfrm>
              <a:off x="-11423" y="25400"/>
              <a:ext cx="12186288" cy="7252611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360AEE19-AB3B-4A88-9D59-D9300C8C5A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" b="-3937"/>
            <a:stretch/>
          </p:blipFill>
          <p:spPr>
            <a:xfrm>
              <a:off x="-17135" y="7273416"/>
              <a:ext cx="12192000" cy="7626542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6F063B4E-70DA-4F2E-A9BC-00C74ABB20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8750"/>
            <a:stretch/>
          </p:blipFill>
          <p:spPr>
            <a:xfrm>
              <a:off x="-17135" y="14643291"/>
              <a:ext cx="12192000" cy="24765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88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6FBBD67-2D1E-49D5-9A92-B03972F21E3E}"/>
              </a:ext>
            </a:extLst>
          </p:cNvPr>
          <p:cNvGrpSpPr/>
          <p:nvPr/>
        </p:nvGrpSpPr>
        <p:grpSpPr>
          <a:xfrm>
            <a:off x="-2" y="0"/>
            <a:ext cx="12192002" cy="16256000"/>
            <a:chOff x="-2" y="0"/>
            <a:chExt cx="12192002" cy="1625600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FB890F00-4890-49BD-9A42-052BA989C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2192000" cy="7261854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CCDA0DD-D1F4-4CD3-BAB0-0DB75CD16C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620"/>
            <a:stretch/>
          </p:blipFill>
          <p:spPr>
            <a:xfrm>
              <a:off x="0" y="7242804"/>
              <a:ext cx="12192000" cy="6879206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65D70DA0-FB08-49B7-8487-AADAE22177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21496"/>
            <a:stretch/>
          </p:blipFill>
          <p:spPr>
            <a:xfrm>
              <a:off x="-2" y="14077949"/>
              <a:ext cx="12191999" cy="21780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146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8BA2EDCD97844DB2D57C9A8CF525C3" ma:contentTypeVersion="9" ma:contentTypeDescription="新しいドキュメントを作成します。" ma:contentTypeScope="" ma:versionID="11421e8000485f05eaccf60a954ee251">
  <xsd:schema xmlns:xsd="http://www.w3.org/2001/XMLSchema" xmlns:xs="http://www.w3.org/2001/XMLSchema" xmlns:p="http://schemas.microsoft.com/office/2006/metadata/properties" xmlns:ns2="18c1b2a3-9d6c-4dc1-adcf-06264b765462" xmlns:ns3="944d4c15-58a1-4659-84aa-63a58726dc94" targetNamespace="http://schemas.microsoft.com/office/2006/metadata/properties" ma:root="true" ma:fieldsID="77da2c8a7324727eaf39d33696dfb10d" ns2:_="" ns3:_="">
    <xsd:import namespace="18c1b2a3-9d6c-4dc1-adcf-06264b765462"/>
    <xsd:import namespace="944d4c15-58a1-4659-84aa-63a58726d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1b2a3-9d6c-4dc1-adcf-06264b765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d4c15-58a1-4659-84aa-63a58726dc9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C48F49-9658-464E-B11F-A3CBFEABC25D}"/>
</file>

<file path=customXml/itemProps2.xml><?xml version="1.0" encoding="utf-8"?>
<ds:datastoreItem xmlns:ds="http://schemas.openxmlformats.org/officeDocument/2006/customXml" ds:itemID="{EDAC5B08-270C-40D0-8C0B-8470117EFF07}"/>
</file>

<file path=customXml/itemProps3.xml><?xml version="1.0" encoding="utf-8"?>
<ds:datastoreItem xmlns:ds="http://schemas.openxmlformats.org/officeDocument/2006/customXml" ds:itemID="{9880D53F-C3B2-4F70-88A9-7AA5EAA071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6853</TotalTime>
  <Words>1</Words>
  <Application>Microsoft Office PowerPoint</Application>
  <PresentationFormat>ユーザー設定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小橋 真帆</dc:creator>
  <cp:lastModifiedBy>市川 里菜</cp:lastModifiedBy>
  <cp:revision>140</cp:revision>
  <cp:lastPrinted>2019-11-22T02:03:11Z</cp:lastPrinted>
  <dcterms:created xsi:type="dcterms:W3CDTF">2019-11-15T00:40:54Z</dcterms:created>
  <dcterms:modified xsi:type="dcterms:W3CDTF">2021-02-09T01:38:52Z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0x010100DF8BA2EDCD97844DB2D57C9A8CF525C3</vt:lpwstr>
  </property>
</Properties>
</file>