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8"/>
  </p:notesMasterIdLst>
  <p:sldIdLst>
    <p:sldId id="258" r:id="rId6"/>
    <p:sldId id="259" r:id="rId7"/>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01"/>
    <a:srgbClr val="D20B36"/>
    <a:srgbClr val="F8AEB3"/>
    <a:srgbClr val="FFA7CB"/>
    <a:srgbClr val="2F3F97"/>
    <a:srgbClr val="CE0F31"/>
    <a:srgbClr val="F3B500"/>
    <a:srgbClr val="404040"/>
    <a:srgbClr val="4472C4"/>
    <a:srgbClr val="122A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048" y="10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556CC-3884-1B41-B1FD-00DA8D1A4014}" type="datetimeFigureOut">
              <a:rPr kumimoji="1" lang="ja-JP" altLang="en-US" smtClean="0"/>
              <a:t>2022/10/26</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E376C-EA43-3542-8249-54339931D90E}" type="slidenum">
              <a:rPr kumimoji="1" lang="ja-JP" altLang="en-US" smtClean="0"/>
              <a:t>‹#›</a:t>
            </a:fld>
            <a:endParaRPr kumimoji="1" lang="ja-JP" altLang="en-US"/>
          </a:p>
        </p:txBody>
      </p:sp>
    </p:spTree>
    <p:extLst>
      <p:ext uri="{BB962C8B-B14F-4D97-AF65-F5344CB8AC3E}">
        <p14:creationId xmlns:p14="http://schemas.microsoft.com/office/powerpoint/2010/main" val="13266745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8EE376C-EA43-3542-8249-54339931D90E}" type="slidenum">
              <a:rPr kumimoji="1" lang="ja-JP" altLang="en-US" smtClean="0"/>
              <a:t>1</a:t>
            </a:fld>
            <a:endParaRPr kumimoji="1" lang="ja-JP" altLang="en-US"/>
          </a:p>
        </p:txBody>
      </p:sp>
    </p:spTree>
    <p:extLst>
      <p:ext uri="{BB962C8B-B14F-4D97-AF65-F5344CB8AC3E}">
        <p14:creationId xmlns:p14="http://schemas.microsoft.com/office/powerpoint/2010/main" val="896319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B91A73A-8A05-4CE9-A9B2-77E7FB5A9F4E}"/>
              </a:ext>
            </a:extLst>
          </p:cNvPr>
          <p:cNvGrpSpPr/>
          <p:nvPr userDrawn="1"/>
        </p:nvGrpSpPr>
        <p:grpSpPr>
          <a:xfrm>
            <a:off x="-175" y="-1"/>
            <a:ext cx="6876963" cy="8881466"/>
            <a:chOff x="-175" y="-1"/>
            <a:chExt cx="6876963" cy="8881466"/>
          </a:xfrm>
        </p:grpSpPr>
        <p:grpSp>
          <p:nvGrpSpPr>
            <p:cNvPr id="8" name="グループ化 7">
              <a:extLst>
                <a:ext uri="{FF2B5EF4-FFF2-40B4-BE49-F238E27FC236}">
                  <a16:creationId xmlns:a16="http://schemas.microsoft.com/office/drawing/2014/main" id="{BDBC4AD0-8F14-4590-A52F-8CCC029430CF}"/>
                </a:ext>
              </a:extLst>
            </p:cNvPr>
            <p:cNvGrpSpPr/>
            <p:nvPr userDrawn="1"/>
          </p:nvGrpSpPr>
          <p:grpSpPr>
            <a:xfrm>
              <a:off x="-175" y="5549490"/>
              <a:ext cx="6876963" cy="3331975"/>
              <a:chOff x="-2068684" y="5549490"/>
              <a:chExt cx="6841510" cy="3331975"/>
            </a:xfrm>
          </p:grpSpPr>
          <p:sp>
            <p:nvSpPr>
              <p:cNvPr id="9" name="正方形/長方形 8">
                <a:extLst>
                  <a:ext uri="{FF2B5EF4-FFF2-40B4-BE49-F238E27FC236}">
                    <a16:creationId xmlns:a16="http://schemas.microsoft.com/office/drawing/2014/main" id="{74DE4409-24E9-48AF-ADAC-3604D55749F3}"/>
                  </a:ext>
                </a:extLst>
              </p:cNvPr>
              <p:cNvSpPr/>
              <p:nvPr/>
            </p:nvSpPr>
            <p:spPr>
              <a:xfrm>
                <a:off x="-2068684" y="5549490"/>
                <a:ext cx="6841510" cy="3331975"/>
              </a:xfrm>
              <a:prstGeom prst="rect">
                <a:avLst/>
              </a:prstGeom>
              <a:solidFill>
                <a:srgbClr val="FBC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木, 花火, 回路 が含まれている画像&#10;&#10;自動的に生成された説明">
                <a:extLst>
                  <a:ext uri="{FF2B5EF4-FFF2-40B4-BE49-F238E27FC236}">
                    <a16:creationId xmlns:a16="http://schemas.microsoft.com/office/drawing/2014/main" id="{650D7463-50AF-43A9-B0E0-AB2D4E882B73}"/>
                  </a:ext>
                </a:extLst>
              </p:cNvPr>
              <p:cNvPicPr>
                <a:picLocks noChangeAspect="1"/>
              </p:cNvPicPr>
              <p:nvPr/>
            </p:nvPicPr>
            <p:blipFill>
              <a:blip r:embed="rId2"/>
              <a:stretch>
                <a:fillRect/>
              </a:stretch>
            </p:blipFill>
            <p:spPr>
              <a:xfrm>
                <a:off x="-2068684" y="5549490"/>
                <a:ext cx="6841510" cy="3218805"/>
              </a:xfrm>
              <a:prstGeom prst="rect">
                <a:avLst/>
              </a:prstGeom>
            </p:spPr>
          </p:pic>
        </p:grpSp>
        <p:pic>
          <p:nvPicPr>
            <p:cNvPr id="12" name="図 11">
              <a:extLst>
                <a:ext uri="{FF2B5EF4-FFF2-40B4-BE49-F238E27FC236}">
                  <a16:creationId xmlns:a16="http://schemas.microsoft.com/office/drawing/2014/main" id="{6DA9994D-E4E8-4F36-81F2-F9585BB8A661}"/>
                </a:ext>
              </a:extLst>
            </p:cNvPr>
            <p:cNvPicPr>
              <a:picLocks noChangeAspect="1"/>
            </p:cNvPicPr>
            <p:nvPr userDrawn="1"/>
          </p:nvPicPr>
          <p:blipFill rotWithShape="1">
            <a:blip r:embed="rId3">
              <a:alphaModFix amt="20000"/>
            </a:blip>
            <a:srcRect l="3273" t="5400" r="3623" b="5051"/>
            <a:stretch/>
          </p:blipFill>
          <p:spPr>
            <a:xfrm>
              <a:off x="-175" y="-1"/>
              <a:ext cx="6858000" cy="554949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2141"/>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svg"/><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グラフィックス 45">
            <a:extLst>
              <a:ext uri="{FF2B5EF4-FFF2-40B4-BE49-F238E27FC236}">
                <a16:creationId xmlns:a16="http://schemas.microsoft.com/office/drawing/2014/main" id="{91303444-B7C9-A36A-2C11-1B069E654CD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6280"/>
          <a:stretch/>
        </p:blipFill>
        <p:spPr>
          <a:xfrm>
            <a:off x="516892" y="2307734"/>
            <a:ext cx="5836586" cy="2590383"/>
          </a:xfrm>
          <a:prstGeom prst="rect">
            <a:avLst/>
          </a:prstGeom>
        </p:spPr>
      </p:pic>
      <p:pic>
        <p:nvPicPr>
          <p:cNvPr id="4" name="図 3"/>
          <p:cNvPicPr>
            <a:picLocks noChangeAspect="1"/>
          </p:cNvPicPr>
          <p:nvPr/>
        </p:nvPicPr>
        <p:blipFill>
          <a:blip r:embed="rId5"/>
          <a:srcRect/>
          <a:stretch/>
        </p:blipFill>
        <p:spPr>
          <a:xfrm>
            <a:off x="5577930" y="242762"/>
            <a:ext cx="1040914" cy="349747"/>
          </a:xfrm>
          <a:prstGeom prst="rect">
            <a:avLst/>
          </a:prstGeom>
        </p:spPr>
      </p:pic>
      <p:sp>
        <p:nvSpPr>
          <p:cNvPr id="14" name="正方形/長方形 13"/>
          <p:cNvSpPr/>
          <p:nvPr/>
        </p:nvSpPr>
        <p:spPr>
          <a:xfrm>
            <a:off x="-12700" y="8846403"/>
            <a:ext cx="6878518" cy="1046615"/>
          </a:xfrm>
          <a:prstGeom prst="rect">
            <a:avLst/>
          </a:prstGeom>
          <a:solidFill>
            <a:srgbClr val="CE0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1974627" y="8966932"/>
            <a:ext cx="4365298" cy="757130"/>
          </a:xfrm>
          <a:prstGeom prst="rect">
            <a:avLst/>
          </a:prstGeom>
          <a:noFill/>
        </p:spPr>
        <p:txBody>
          <a:bodyPr wrap="none" lIns="91440" tIns="45720" rIns="91440" bIns="45720" rtlCol="0" anchor="t">
            <a:spAutoFit/>
          </a:bodyPr>
          <a:lstStyle/>
          <a:p>
            <a:pPr>
              <a:lnSpc>
                <a:spcPct val="140000"/>
              </a:lnSpc>
            </a:pPr>
            <a:r>
              <a:rPr kumimoji="1" lang="en-US" altLang="ja-JP" sz="1600" b="1">
                <a:solidFill>
                  <a:schemeClr val="bg1"/>
                </a:solidFill>
                <a:latin typeface="メイリオ"/>
                <a:ea typeface="メイリオ"/>
                <a:cs typeface="Hiragino Sans W7" charset="-128"/>
              </a:rPr>
              <a:t>PC</a:t>
            </a:r>
            <a:r>
              <a:rPr kumimoji="1" lang="ja-JP" altLang="en-US" sz="1600" b="1">
                <a:solidFill>
                  <a:schemeClr val="bg1"/>
                </a:solidFill>
                <a:latin typeface="メイリオ"/>
                <a:ea typeface="メイリオ"/>
                <a:cs typeface="Hiragino Sans W7" charset="-128"/>
              </a:rPr>
              <a:t>・スマホ・タブレットを</a:t>
            </a:r>
            <a:r>
              <a:rPr lang="ja-JP" altLang="en-US" sz="1600" b="1">
                <a:solidFill>
                  <a:schemeClr val="bg1"/>
                </a:solidFill>
                <a:latin typeface="メイリオ"/>
                <a:ea typeface="メイリオ"/>
                <a:cs typeface="Hiragino Sans W7" charset="-128"/>
              </a:rPr>
              <a:t>一元管理するなら</a:t>
            </a:r>
            <a:endParaRPr kumimoji="1" lang="en-US" altLang="ja-JP" sz="1600" b="1">
              <a:solidFill>
                <a:schemeClr val="bg1"/>
              </a:solidFill>
              <a:latin typeface="メイリオ" panose="020B0604030504040204" pitchFamily="50" charset="-128"/>
              <a:ea typeface="メイリオ" panose="020B0604030504040204" pitchFamily="50" charset="-128"/>
              <a:cs typeface="Hiragino Sans W7" charset="-128"/>
            </a:endParaRPr>
          </a:p>
          <a:p>
            <a:pPr>
              <a:lnSpc>
                <a:spcPct val="140000"/>
              </a:lnSpc>
            </a:pPr>
            <a:r>
              <a:rPr lang="ja-JP" altLang="en-US" sz="1600" b="1">
                <a:solidFill>
                  <a:schemeClr val="bg1"/>
                </a:solidFill>
                <a:latin typeface="メイリオ" panose="020B0604030504040204" pitchFamily="50" charset="-128"/>
                <a:ea typeface="メイリオ" panose="020B0604030504040204" pitchFamily="50" charset="-128"/>
                <a:cs typeface="Hiragino Sans W7" charset="-128"/>
              </a:rPr>
              <a:t>エンドポイントマネジャー クラウド版</a:t>
            </a:r>
            <a:endParaRPr kumimoji="1" lang="ja-JP" altLang="en-US" sz="1600" b="1">
              <a:solidFill>
                <a:schemeClr val="bg1"/>
              </a:solidFill>
              <a:latin typeface="メイリオ" panose="020B0604030504040204" pitchFamily="50" charset="-128"/>
              <a:ea typeface="メイリオ" panose="020B0604030504040204" pitchFamily="50" charset="-128"/>
              <a:cs typeface="Hiragino Sans W7" charset="-128"/>
            </a:endParaRPr>
          </a:p>
        </p:txBody>
      </p:sp>
      <p:grpSp>
        <p:nvGrpSpPr>
          <p:cNvPr id="48" name="グループ化 47">
            <a:extLst>
              <a:ext uri="{FF2B5EF4-FFF2-40B4-BE49-F238E27FC236}">
                <a16:creationId xmlns:a16="http://schemas.microsoft.com/office/drawing/2014/main" id="{BA6611CD-A7E8-469E-90D3-384E9C32CF6A}"/>
              </a:ext>
            </a:extLst>
          </p:cNvPr>
          <p:cNvGrpSpPr/>
          <p:nvPr/>
        </p:nvGrpSpPr>
        <p:grpSpPr>
          <a:xfrm>
            <a:off x="401732" y="4581521"/>
            <a:ext cx="5943875" cy="463654"/>
            <a:chOff x="564056" y="4954157"/>
            <a:chExt cx="5729888" cy="446962"/>
          </a:xfrm>
        </p:grpSpPr>
        <p:sp>
          <p:nvSpPr>
            <p:cNvPr id="45" name="四角形: 角を丸くする 44">
              <a:extLst>
                <a:ext uri="{FF2B5EF4-FFF2-40B4-BE49-F238E27FC236}">
                  <a16:creationId xmlns:a16="http://schemas.microsoft.com/office/drawing/2014/main" id="{971975F7-F115-4E0F-97A4-86DDBD428885}"/>
                </a:ext>
              </a:extLst>
            </p:cNvPr>
            <p:cNvSpPr/>
            <p:nvPr/>
          </p:nvSpPr>
          <p:spPr>
            <a:xfrm>
              <a:off x="564056" y="4954157"/>
              <a:ext cx="5729888" cy="446962"/>
            </a:xfrm>
            <a:prstGeom prst="roundRect">
              <a:avLst>
                <a:gd name="adj" fmla="val 50000"/>
              </a:avLst>
            </a:prstGeom>
            <a:solidFill>
              <a:schemeClr val="bg1"/>
            </a:solidFill>
            <a:ln w="25400">
              <a:solidFill>
                <a:srgbClr val="122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C7A678D5-3461-42CD-8C68-4FE9B4FFA958}"/>
                </a:ext>
              </a:extLst>
            </p:cNvPr>
            <p:cNvSpPr txBox="1"/>
            <p:nvPr/>
          </p:nvSpPr>
          <p:spPr>
            <a:xfrm>
              <a:off x="979560" y="5037096"/>
              <a:ext cx="4898886" cy="356036"/>
            </a:xfrm>
            <a:prstGeom prst="rect">
              <a:avLst/>
            </a:prstGeom>
            <a:noFill/>
          </p:spPr>
          <p:txBody>
            <a:bodyPr wrap="none" rtlCol="0">
              <a:spAutoFit/>
            </a:bodyPr>
            <a:lstStyle/>
            <a:p>
              <a:pPr algn="ctr"/>
              <a:r>
                <a:rPr kumimoji="1" lang="ja-JP" altLang="en-US" b="1">
                  <a:solidFill>
                    <a:srgbClr val="092F8E"/>
                  </a:solidFill>
                  <a:latin typeface="メイリオ" panose="020B0604030504040204" pitchFamily="50" charset="-128"/>
                  <a:ea typeface="メイリオ" panose="020B0604030504040204" pitchFamily="50" charset="-128"/>
                  <a:cs typeface="Hiragino Sans W6" charset="-128"/>
                </a:rPr>
                <a:t>期間限定</a:t>
              </a:r>
              <a:r>
                <a:rPr lang="ja-JP" altLang="en-US" b="1">
                  <a:solidFill>
                    <a:srgbClr val="092F8E"/>
                  </a:solidFill>
                  <a:latin typeface="メイリオ" panose="020B0604030504040204" pitchFamily="50" charset="-128"/>
                  <a:ea typeface="メイリオ" panose="020B0604030504040204" pitchFamily="50" charset="-128"/>
                  <a:cs typeface="Hiragino Sans W6" charset="-128"/>
                </a:rPr>
                <a:t>：</a:t>
              </a:r>
              <a:r>
                <a:rPr kumimoji="1" lang="en-US" altLang="ja-JP" b="1">
                  <a:solidFill>
                    <a:srgbClr val="092F8E"/>
                  </a:solidFill>
                  <a:latin typeface="メイリオ" panose="020B0604030504040204" pitchFamily="50" charset="-128"/>
                  <a:ea typeface="メイリオ" panose="020B0604030504040204" pitchFamily="50" charset="-128"/>
                  <a:cs typeface="Hiragino Sans W6" charset="-128"/>
                </a:rPr>
                <a:t>2022</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年</a:t>
              </a:r>
              <a:r>
                <a:rPr kumimoji="1" lang="en-US" altLang="ja-JP" b="1">
                  <a:solidFill>
                    <a:srgbClr val="092F8E"/>
                  </a:solidFill>
                  <a:latin typeface="メイリオ" panose="020B0604030504040204" pitchFamily="50" charset="-128"/>
                  <a:ea typeface="メイリオ" panose="020B0604030504040204" pitchFamily="50" charset="-128"/>
                  <a:cs typeface="Hiragino Sans W6" charset="-128"/>
                </a:rPr>
                <a:t>10</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月</a:t>
              </a:r>
              <a:r>
                <a:rPr kumimoji="1" lang="en-US" altLang="ja-JP" b="1">
                  <a:solidFill>
                    <a:srgbClr val="092F8E"/>
                  </a:solidFill>
                  <a:latin typeface="メイリオ" panose="020B0604030504040204" pitchFamily="50" charset="-128"/>
                  <a:ea typeface="メイリオ" panose="020B0604030504040204" pitchFamily="50" charset="-128"/>
                  <a:cs typeface="Hiragino Sans W6" charset="-128"/>
                </a:rPr>
                <a:t>3</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日</a:t>
              </a:r>
              <a:r>
                <a:rPr kumimoji="1" lang="en-US" altLang="ja-JP" b="1">
                  <a:solidFill>
                    <a:srgbClr val="092F8E"/>
                  </a:solidFill>
                  <a:latin typeface="メイリオ" panose="020B0604030504040204" pitchFamily="50" charset="-128"/>
                  <a:ea typeface="メイリオ" panose="020B0604030504040204" pitchFamily="50" charset="-128"/>
                  <a:cs typeface="Hiragino Sans W6" charset="-128"/>
                </a:rPr>
                <a:t> </a:t>
              </a:r>
              <a:r>
                <a:rPr kumimoji="1" lang="en-US" altLang="ja-JP" sz="1400" b="1">
                  <a:solidFill>
                    <a:srgbClr val="092F8E"/>
                  </a:solidFill>
                  <a:latin typeface="メイリオ" panose="020B0604030504040204" pitchFamily="50" charset="-128"/>
                  <a:ea typeface="メイリオ" panose="020B0604030504040204" pitchFamily="50" charset="-128"/>
                  <a:cs typeface="Hiragino Sans W6" charset="-128"/>
                </a:rPr>
                <a:t>〜</a:t>
              </a:r>
              <a:r>
                <a:rPr kumimoji="1" lang="en-US" altLang="ja-JP" b="1">
                  <a:solidFill>
                    <a:srgbClr val="092F8E"/>
                  </a:solidFill>
                  <a:latin typeface="メイリオ" panose="020B0604030504040204" pitchFamily="50" charset="-128"/>
                  <a:ea typeface="メイリオ" panose="020B0604030504040204" pitchFamily="50" charset="-128"/>
                  <a:cs typeface="Hiragino Sans W6" charset="-128"/>
                </a:rPr>
                <a:t> 2023</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年</a:t>
              </a:r>
              <a:r>
                <a:rPr kumimoji="1" lang="en-US" altLang="ja-JP" b="1">
                  <a:solidFill>
                    <a:srgbClr val="092F8E"/>
                  </a:solidFill>
                  <a:latin typeface="メイリオ" panose="020B0604030504040204" pitchFamily="50" charset="-128"/>
                  <a:ea typeface="メイリオ" panose="020B0604030504040204" pitchFamily="50" charset="-128"/>
                  <a:cs typeface="Hiragino Sans W6" charset="-128"/>
                </a:rPr>
                <a:t>3</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月</a:t>
              </a:r>
              <a:r>
                <a:rPr kumimoji="1" lang="en-US" altLang="ja-JP" b="1">
                  <a:solidFill>
                    <a:srgbClr val="092F8E"/>
                  </a:solidFill>
                  <a:latin typeface="メイリオ" panose="020B0604030504040204" pitchFamily="50" charset="-128"/>
                  <a:ea typeface="メイリオ" panose="020B0604030504040204" pitchFamily="50" charset="-128"/>
                  <a:cs typeface="Hiragino Sans W6" charset="-128"/>
                </a:rPr>
                <a:t>24</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日</a:t>
              </a:r>
            </a:p>
          </p:txBody>
        </p:sp>
      </p:grpSp>
      <p:grpSp>
        <p:nvGrpSpPr>
          <p:cNvPr id="78" name="グループ化 77">
            <a:extLst>
              <a:ext uri="{FF2B5EF4-FFF2-40B4-BE49-F238E27FC236}">
                <a16:creationId xmlns:a16="http://schemas.microsoft.com/office/drawing/2014/main" id="{8A3699D6-7159-4CA4-8666-C423EE95001E}"/>
              </a:ext>
            </a:extLst>
          </p:cNvPr>
          <p:cNvGrpSpPr/>
          <p:nvPr/>
        </p:nvGrpSpPr>
        <p:grpSpPr>
          <a:xfrm>
            <a:off x="281082" y="8646682"/>
            <a:ext cx="1572828" cy="840230"/>
            <a:chOff x="185478" y="8646682"/>
            <a:chExt cx="1572828" cy="840230"/>
          </a:xfrm>
        </p:grpSpPr>
        <p:sp>
          <p:nvSpPr>
            <p:cNvPr id="24" name="四角形: 角を丸くする 23">
              <a:extLst>
                <a:ext uri="{FF2B5EF4-FFF2-40B4-BE49-F238E27FC236}">
                  <a16:creationId xmlns:a16="http://schemas.microsoft.com/office/drawing/2014/main" id="{3A58ACF3-12AE-4171-96D2-2AB305F7B460}"/>
                </a:ext>
              </a:extLst>
            </p:cNvPr>
            <p:cNvSpPr/>
            <p:nvPr/>
          </p:nvSpPr>
          <p:spPr>
            <a:xfrm>
              <a:off x="185478" y="8646682"/>
              <a:ext cx="1374182" cy="840230"/>
            </a:xfrm>
            <a:prstGeom prst="roundRect">
              <a:avLst/>
            </a:prstGeom>
            <a:solidFill>
              <a:srgbClr val="2F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34981" y="8759032"/>
              <a:ext cx="1261884" cy="617477"/>
            </a:xfrm>
            <a:prstGeom prst="rect">
              <a:avLst/>
            </a:prstGeom>
            <a:noFill/>
          </p:spPr>
          <p:txBody>
            <a:bodyPr wrap="none" rtlCol="0">
              <a:spAutoFit/>
            </a:bodyPr>
            <a:lstStyle/>
            <a:p>
              <a:pPr algn="ctr">
                <a:lnSpc>
                  <a:spcPts val="2100"/>
                </a:lnSpc>
              </a:pPr>
              <a:r>
                <a:rPr kumimoji="1" lang="ja-JP" altLang="en-US" sz="1400" b="1">
                  <a:solidFill>
                    <a:srgbClr val="FFFF00"/>
                  </a:solidFill>
                  <a:latin typeface="メイリオ" panose="020B0604030504040204" pitchFamily="50" charset="-128"/>
                  <a:ea typeface="メイリオ" panose="020B0604030504040204" pitchFamily="50" charset="-128"/>
                  <a:cs typeface="Hiragino Sans W6" charset="-128"/>
                </a:rPr>
                <a:t>期間限定</a:t>
              </a:r>
              <a:endParaRPr kumimoji="1" lang="en-US" altLang="ja-JP" sz="1400" b="1">
                <a:solidFill>
                  <a:srgbClr val="FFFF00"/>
                </a:solidFill>
                <a:latin typeface="メイリオ" panose="020B0604030504040204" pitchFamily="50" charset="-128"/>
                <a:ea typeface="メイリオ" panose="020B0604030504040204" pitchFamily="50" charset="-128"/>
                <a:cs typeface="Hiragino Sans W6" charset="-128"/>
              </a:endParaRPr>
            </a:p>
            <a:p>
              <a:pPr algn="ctr">
                <a:lnSpc>
                  <a:spcPts val="2100"/>
                </a:lnSpc>
              </a:pPr>
              <a:r>
                <a:rPr lang="ja-JP" altLang="en-US" sz="1400" b="1">
                  <a:solidFill>
                    <a:srgbClr val="FFFF00"/>
                  </a:solidFill>
                  <a:latin typeface="メイリオ" panose="020B0604030504040204" pitchFamily="50" charset="-128"/>
                  <a:ea typeface="メイリオ" panose="020B0604030504040204" pitchFamily="50" charset="-128"/>
                  <a:cs typeface="Hiragino Sans W6" charset="-128"/>
                </a:rPr>
                <a:t>キャンペーン</a:t>
              </a:r>
              <a:endParaRPr kumimoji="1" lang="ja-JP" altLang="en-US" sz="1400" b="1">
                <a:solidFill>
                  <a:srgbClr val="FFFF00"/>
                </a:solidFill>
                <a:latin typeface="メイリオ" panose="020B0604030504040204" pitchFamily="50" charset="-128"/>
                <a:ea typeface="メイリオ" panose="020B0604030504040204" pitchFamily="50" charset="-128"/>
                <a:cs typeface="Hiragino Sans W6" charset="-128"/>
              </a:endParaRPr>
            </a:p>
          </p:txBody>
        </p:sp>
        <p:sp>
          <p:nvSpPr>
            <p:cNvPr id="77" name="二等辺三角形 76">
              <a:extLst>
                <a:ext uri="{FF2B5EF4-FFF2-40B4-BE49-F238E27FC236}">
                  <a16:creationId xmlns:a16="http://schemas.microsoft.com/office/drawing/2014/main" id="{8EE2A71C-D173-458E-9696-E10EFE5F89CC}"/>
                </a:ext>
              </a:extLst>
            </p:cNvPr>
            <p:cNvSpPr/>
            <p:nvPr/>
          </p:nvSpPr>
          <p:spPr>
            <a:xfrm rot="6650725">
              <a:off x="1455503" y="8960020"/>
              <a:ext cx="266275" cy="339331"/>
            </a:xfrm>
            <a:prstGeom prst="triangle">
              <a:avLst/>
            </a:prstGeom>
            <a:solidFill>
              <a:srgbClr val="2F3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84" name="グループ化 83">
            <a:extLst>
              <a:ext uri="{FF2B5EF4-FFF2-40B4-BE49-F238E27FC236}">
                <a16:creationId xmlns:a16="http://schemas.microsoft.com/office/drawing/2014/main" id="{C8F19E1B-702A-4B9F-B44D-F3039ED67459}"/>
              </a:ext>
            </a:extLst>
          </p:cNvPr>
          <p:cNvGrpSpPr/>
          <p:nvPr/>
        </p:nvGrpSpPr>
        <p:grpSpPr>
          <a:xfrm>
            <a:off x="492470" y="6972965"/>
            <a:ext cx="6513044" cy="1138315"/>
            <a:chOff x="492470" y="6735243"/>
            <a:chExt cx="6513044" cy="1138315"/>
          </a:xfrm>
        </p:grpSpPr>
        <p:sp>
          <p:nvSpPr>
            <p:cNvPr id="63" name="テキスト ボックス 62">
              <a:extLst>
                <a:ext uri="{FF2B5EF4-FFF2-40B4-BE49-F238E27FC236}">
                  <a16:creationId xmlns:a16="http://schemas.microsoft.com/office/drawing/2014/main" id="{080B08DA-E087-440C-AF8E-6011AB0B9F63}"/>
                </a:ext>
              </a:extLst>
            </p:cNvPr>
            <p:cNvSpPr txBox="1"/>
            <p:nvPr/>
          </p:nvSpPr>
          <p:spPr>
            <a:xfrm>
              <a:off x="492470" y="7135634"/>
              <a:ext cx="1476865" cy="584775"/>
            </a:xfrm>
            <a:prstGeom prst="rect">
              <a:avLst/>
            </a:prstGeom>
            <a:noFill/>
          </p:spPr>
          <p:txBody>
            <a:bodyPr wrap="square" rtlCol="0">
              <a:spAutoFit/>
            </a:bodyPr>
            <a:lstStyle/>
            <a:p>
              <a:pPr algn="ctr"/>
              <a:r>
                <a:rPr kumimoji="1" lang="ja-JP" altLang="en-US" sz="3200" b="1">
                  <a:solidFill>
                    <a:srgbClr val="D20B36"/>
                  </a:solidFill>
                  <a:latin typeface="メイリオ" panose="020B0604030504040204" pitchFamily="50" charset="-128"/>
                  <a:ea typeface="メイリオ" panose="020B0604030504040204" pitchFamily="50" charset="-128"/>
                  <a:cs typeface="Hiragino Sans W8" charset="-128"/>
                </a:rPr>
                <a:t>無料で</a:t>
              </a:r>
            </a:p>
          </p:txBody>
        </p:sp>
        <p:sp>
          <p:nvSpPr>
            <p:cNvPr id="72" name="テキスト ボックス 71">
              <a:extLst>
                <a:ext uri="{FF2B5EF4-FFF2-40B4-BE49-F238E27FC236}">
                  <a16:creationId xmlns:a16="http://schemas.microsoft.com/office/drawing/2014/main" id="{CF512EB8-5BE6-4CAE-BE60-0324D6ABDE1E}"/>
                </a:ext>
              </a:extLst>
            </p:cNvPr>
            <p:cNvSpPr txBox="1"/>
            <p:nvPr/>
          </p:nvSpPr>
          <p:spPr>
            <a:xfrm>
              <a:off x="4424121" y="6787096"/>
              <a:ext cx="2581393" cy="1077218"/>
            </a:xfrm>
            <a:prstGeom prst="rect">
              <a:avLst/>
            </a:prstGeom>
            <a:noFill/>
          </p:spPr>
          <p:txBody>
            <a:bodyPr wrap="square" rtlCol="0">
              <a:spAutoFit/>
            </a:bodyPr>
            <a:lstStyle/>
            <a:p>
              <a:r>
                <a:rPr kumimoji="1" lang="ja-JP" altLang="en-US" sz="3200" b="1">
                  <a:solidFill>
                    <a:srgbClr val="D20B36"/>
                  </a:solidFill>
                  <a:latin typeface="メイリオ" panose="020B0604030504040204" pitchFamily="50" charset="-128"/>
                  <a:ea typeface="メイリオ" panose="020B0604030504040204" pitchFamily="50" charset="-128"/>
                  <a:cs typeface="Hiragino Sans W8" charset="-128"/>
                </a:rPr>
                <a:t>使える</a:t>
              </a:r>
              <a:endParaRPr kumimoji="1" lang="en-US" altLang="ja-JP" sz="3200" b="1">
                <a:solidFill>
                  <a:srgbClr val="D20B36"/>
                </a:solidFill>
                <a:latin typeface="メイリオ" panose="020B0604030504040204" pitchFamily="50" charset="-128"/>
                <a:ea typeface="メイリオ" panose="020B0604030504040204" pitchFamily="50" charset="-128"/>
                <a:cs typeface="Hiragino Sans W8" charset="-128"/>
              </a:endParaRPr>
            </a:p>
            <a:p>
              <a:r>
                <a:rPr kumimoji="1" lang="ja-JP" altLang="en-US" sz="3200" b="1">
                  <a:solidFill>
                    <a:srgbClr val="D20B36"/>
                  </a:solidFill>
                  <a:latin typeface="メイリオ" panose="020B0604030504040204" pitchFamily="50" charset="-128"/>
                  <a:ea typeface="メイリオ" panose="020B0604030504040204" pitchFamily="50" charset="-128"/>
                  <a:cs typeface="Hiragino Sans W8" charset="-128"/>
                </a:rPr>
                <a:t>チャンス</a:t>
              </a:r>
              <a:r>
                <a:rPr kumimoji="1" lang="en-US" altLang="ja-JP" sz="3200" b="1">
                  <a:solidFill>
                    <a:srgbClr val="D20B36"/>
                  </a:solidFill>
                  <a:latin typeface="メイリオ" panose="020B0604030504040204" pitchFamily="50" charset="-128"/>
                  <a:ea typeface="メイリオ" panose="020B0604030504040204" pitchFamily="50" charset="-128"/>
                  <a:cs typeface="Hiragino Sans W8" charset="-128"/>
                </a:rPr>
                <a:t>!!</a:t>
              </a:r>
              <a:endParaRPr kumimoji="1" lang="ja-JP" altLang="en-US" sz="3200" b="1">
                <a:solidFill>
                  <a:srgbClr val="D20B36"/>
                </a:solidFill>
                <a:latin typeface="メイリオ" panose="020B0604030504040204" pitchFamily="50" charset="-128"/>
                <a:ea typeface="メイリオ" panose="020B0604030504040204" pitchFamily="50" charset="-128"/>
                <a:cs typeface="Hiragino Sans W8" charset="-128"/>
              </a:endParaRPr>
            </a:p>
          </p:txBody>
        </p:sp>
        <p:pic>
          <p:nvPicPr>
            <p:cNvPr id="80" name="グラフィックス 79">
              <a:extLst>
                <a:ext uri="{FF2B5EF4-FFF2-40B4-BE49-F238E27FC236}">
                  <a16:creationId xmlns:a16="http://schemas.microsoft.com/office/drawing/2014/main" id="{CFCBF5DC-31E9-4238-A4C1-F8BB1651D2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61540" y="6792599"/>
              <a:ext cx="2324100" cy="885825"/>
            </a:xfrm>
            <a:prstGeom prst="rect">
              <a:avLst/>
            </a:prstGeom>
          </p:spPr>
        </p:pic>
        <p:pic>
          <p:nvPicPr>
            <p:cNvPr id="82" name="グラフィックス 81" descr="星 単色塗りつぶし">
              <a:extLst>
                <a:ext uri="{FF2B5EF4-FFF2-40B4-BE49-F238E27FC236}">
                  <a16:creationId xmlns:a16="http://schemas.microsoft.com/office/drawing/2014/main" id="{54B8CC69-21F4-4816-8C03-250765D40D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78160" y="6735243"/>
              <a:ext cx="345835" cy="345835"/>
            </a:xfrm>
            <a:prstGeom prst="rect">
              <a:avLst/>
            </a:prstGeom>
          </p:spPr>
        </p:pic>
        <p:pic>
          <p:nvPicPr>
            <p:cNvPr id="83" name="グラフィックス 82" descr="星 単色塗りつぶし">
              <a:extLst>
                <a:ext uri="{FF2B5EF4-FFF2-40B4-BE49-F238E27FC236}">
                  <a16:creationId xmlns:a16="http://schemas.microsoft.com/office/drawing/2014/main" id="{B566FB0B-0176-439E-8816-24F19A6C5D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91820" y="7527723"/>
              <a:ext cx="345835" cy="345835"/>
            </a:xfrm>
            <a:prstGeom prst="rect">
              <a:avLst/>
            </a:prstGeom>
          </p:spPr>
        </p:pic>
      </p:grpSp>
      <p:grpSp>
        <p:nvGrpSpPr>
          <p:cNvPr id="86" name="グループ化 85">
            <a:extLst>
              <a:ext uri="{FF2B5EF4-FFF2-40B4-BE49-F238E27FC236}">
                <a16:creationId xmlns:a16="http://schemas.microsoft.com/office/drawing/2014/main" id="{1546585B-838C-407C-A700-E80BF2752FDB}"/>
              </a:ext>
            </a:extLst>
          </p:cNvPr>
          <p:cNvGrpSpPr/>
          <p:nvPr/>
        </p:nvGrpSpPr>
        <p:grpSpPr>
          <a:xfrm>
            <a:off x="538656" y="6003444"/>
            <a:ext cx="5729888" cy="944950"/>
            <a:chOff x="538656" y="6216079"/>
            <a:chExt cx="5729888" cy="736450"/>
          </a:xfrm>
        </p:grpSpPr>
        <p:grpSp>
          <p:nvGrpSpPr>
            <p:cNvPr id="60" name="グループ化 59">
              <a:extLst>
                <a:ext uri="{FF2B5EF4-FFF2-40B4-BE49-F238E27FC236}">
                  <a16:creationId xmlns:a16="http://schemas.microsoft.com/office/drawing/2014/main" id="{4C21A68B-83A0-4333-9F92-C0EC009BDC36}"/>
                </a:ext>
              </a:extLst>
            </p:cNvPr>
            <p:cNvGrpSpPr/>
            <p:nvPr/>
          </p:nvGrpSpPr>
          <p:grpSpPr>
            <a:xfrm>
              <a:off x="538656" y="6216079"/>
              <a:ext cx="5729888" cy="611284"/>
              <a:chOff x="564056" y="5021060"/>
              <a:chExt cx="5729888" cy="611284"/>
            </a:xfrm>
          </p:grpSpPr>
          <p:sp>
            <p:nvSpPr>
              <p:cNvPr id="61" name="四角形: 角を丸くする 60">
                <a:extLst>
                  <a:ext uri="{FF2B5EF4-FFF2-40B4-BE49-F238E27FC236}">
                    <a16:creationId xmlns:a16="http://schemas.microsoft.com/office/drawing/2014/main" id="{2FA741D7-FEAD-4DE1-971C-9963A61AC525}"/>
                  </a:ext>
                </a:extLst>
              </p:cNvPr>
              <p:cNvSpPr/>
              <p:nvPr/>
            </p:nvSpPr>
            <p:spPr>
              <a:xfrm>
                <a:off x="564056" y="5021060"/>
                <a:ext cx="5729888" cy="611284"/>
              </a:xfrm>
              <a:prstGeom prst="roundRect">
                <a:avLst>
                  <a:gd name="adj" fmla="val 19305"/>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FE10499B-4D1E-4EE8-B058-6C7FD38D20FB}"/>
                  </a:ext>
                </a:extLst>
              </p:cNvPr>
              <p:cNvSpPr txBox="1"/>
              <p:nvPr/>
            </p:nvSpPr>
            <p:spPr>
              <a:xfrm>
                <a:off x="876732" y="5111064"/>
                <a:ext cx="5098532" cy="503720"/>
              </a:xfrm>
              <a:prstGeom prst="rect">
                <a:avLst/>
              </a:prstGeom>
              <a:noFill/>
            </p:spPr>
            <p:txBody>
              <a:bodyPr wrap="square" rtlCol="0">
                <a:spAutoFit/>
              </a:bodyPr>
              <a:lstStyle/>
              <a:p>
                <a:pPr algn="ctr"/>
                <a:r>
                  <a:rPr kumimoji="1" lang="ja-JP" altLang="en-US" b="1">
                    <a:solidFill>
                      <a:srgbClr val="D20B36"/>
                    </a:solidFill>
                    <a:latin typeface="メイリオ" panose="020B0604030504040204" pitchFamily="50" charset="-128"/>
                    <a:ea typeface="メイリオ" panose="020B0604030504040204" pitchFamily="50" charset="-128"/>
                    <a:cs typeface="Hiragino Sans W6" charset="-128"/>
                  </a:rPr>
                  <a:t>エンドポイントマネジャー クラウド版</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を</a:t>
                </a:r>
                <a:endParaRPr kumimoji="1" lang="en-US" altLang="ja-JP" sz="1400" b="1">
                  <a:solidFill>
                    <a:srgbClr val="092F8E"/>
                  </a:solidFill>
                  <a:latin typeface="メイリオ" panose="020B0604030504040204" pitchFamily="50" charset="-128"/>
                  <a:ea typeface="メイリオ" panose="020B0604030504040204" pitchFamily="50" charset="-128"/>
                  <a:cs typeface="Hiragino Sans W6" charset="-128"/>
                </a:endParaRPr>
              </a:p>
              <a:p>
                <a:pPr algn="ctr"/>
                <a:r>
                  <a:rPr kumimoji="1" lang="ja-JP" altLang="en-US" b="1">
                    <a:solidFill>
                      <a:srgbClr val="D20B36"/>
                    </a:solidFill>
                    <a:latin typeface="メイリオ" panose="020B0604030504040204" pitchFamily="50" charset="-128"/>
                    <a:ea typeface="メイリオ" panose="020B0604030504040204" pitchFamily="50" charset="-128"/>
                    <a:cs typeface="Hiragino Sans W6" charset="-128"/>
                  </a:rPr>
                  <a:t>新規ご購入</a:t>
                </a:r>
                <a:r>
                  <a:rPr kumimoji="1" lang="ja-JP" altLang="en-US" sz="1400" b="1">
                    <a:solidFill>
                      <a:srgbClr val="092F8E"/>
                    </a:solidFill>
                    <a:latin typeface="メイリオ" panose="020B0604030504040204" pitchFamily="50" charset="-128"/>
                    <a:ea typeface="メイリオ" panose="020B0604030504040204" pitchFamily="50" charset="-128"/>
                    <a:cs typeface="Hiragino Sans W6" charset="-128"/>
                  </a:rPr>
                  <a:t>のお客様へ</a:t>
                </a:r>
                <a:endParaRPr kumimoji="1" lang="ja-JP" altLang="en-US" b="1">
                  <a:solidFill>
                    <a:srgbClr val="092F8E"/>
                  </a:solidFill>
                  <a:latin typeface="メイリオ" panose="020B0604030504040204" pitchFamily="50" charset="-128"/>
                  <a:ea typeface="メイリオ" panose="020B0604030504040204" pitchFamily="50" charset="-128"/>
                  <a:cs typeface="Hiragino Sans W6" charset="-128"/>
                </a:endParaRPr>
              </a:p>
            </p:txBody>
          </p:sp>
        </p:grpSp>
        <p:sp>
          <p:nvSpPr>
            <p:cNvPr id="85" name="二等辺三角形 84">
              <a:extLst>
                <a:ext uri="{FF2B5EF4-FFF2-40B4-BE49-F238E27FC236}">
                  <a16:creationId xmlns:a16="http://schemas.microsoft.com/office/drawing/2014/main" id="{02BFB5AE-4836-46C8-B55E-75CDFD4BF032}"/>
                </a:ext>
              </a:extLst>
            </p:cNvPr>
            <p:cNvSpPr/>
            <p:nvPr/>
          </p:nvSpPr>
          <p:spPr>
            <a:xfrm rot="10800000">
              <a:off x="1001652" y="6721863"/>
              <a:ext cx="267572" cy="230666"/>
            </a:xfrm>
            <a:prstGeom prst="triangl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90" name="グループ化 89">
            <a:extLst>
              <a:ext uri="{FF2B5EF4-FFF2-40B4-BE49-F238E27FC236}">
                <a16:creationId xmlns:a16="http://schemas.microsoft.com/office/drawing/2014/main" id="{D69E5DF3-03ED-4474-A07E-04F4DBC06234}"/>
              </a:ext>
            </a:extLst>
          </p:cNvPr>
          <p:cNvGrpSpPr/>
          <p:nvPr/>
        </p:nvGrpSpPr>
        <p:grpSpPr>
          <a:xfrm>
            <a:off x="40694" y="8085820"/>
            <a:ext cx="6876787" cy="394112"/>
            <a:chOff x="0" y="8016890"/>
            <a:chExt cx="6876787" cy="394112"/>
          </a:xfrm>
        </p:grpSpPr>
        <p:sp>
          <p:nvSpPr>
            <p:cNvPr id="34" name="テキスト ボックス 33"/>
            <p:cNvSpPr txBox="1"/>
            <p:nvPr/>
          </p:nvSpPr>
          <p:spPr>
            <a:xfrm>
              <a:off x="0" y="8035515"/>
              <a:ext cx="6876787" cy="375487"/>
            </a:xfrm>
            <a:prstGeom prst="rect">
              <a:avLst/>
            </a:prstGeom>
            <a:noFill/>
          </p:spPr>
          <p:txBody>
            <a:bodyPr wrap="square" rtlCol="0">
              <a:spAutoFit/>
            </a:bodyPr>
            <a:lstStyle/>
            <a:p>
              <a:pPr algn="ctr">
                <a:lnSpc>
                  <a:spcPct val="120000"/>
                </a:lnSpc>
              </a:pP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cs typeface="Hiragino Sans W8" charset="-128"/>
                </a:rPr>
                <a:t>申し込みは</a:t>
              </a:r>
              <a:r>
                <a:rPr kumimoji="1" lang="en-US" altLang="ja-JP" sz="1600" b="1">
                  <a:solidFill>
                    <a:schemeClr val="tx1">
                      <a:lumMod val="75000"/>
                      <a:lumOff val="25000"/>
                    </a:schemeClr>
                  </a:solidFill>
                  <a:latin typeface="メイリオ" panose="020B0604030504040204" pitchFamily="50" charset="-128"/>
                  <a:ea typeface="メイリオ" panose="020B0604030504040204" pitchFamily="50" charset="-128"/>
                  <a:cs typeface="Hiragino Sans W8" charset="-128"/>
                </a:rPr>
                <a:t>Web</a:t>
              </a:r>
              <a:r>
                <a:rPr kumimoji="1" lang="ja-JP" altLang="en-US" sz="1600" b="1">
                  <a:solidFill>
                    <a:schemeClr val="tx1">
                      <a:lumMod val="75000"/>
                      <a:lumOff val="25000"/>
                    </a:schemeClr>
                  </a:solidFill>
                  <a:latin typeface="メイリオ" panose="020B0604030504040204" pitchFamily="50" charset="-128"/>
                  <a:ea typeface="メイリオ" panose="020B0604030504040204" pitchFamily="50" charset="-128"/>
                  <a:cs typeface="Hiragino Sans W8" charset="-128"/>
                </a:rPr>
                <a:t>サイトにてエントリーするだけ</a:t>
              </a:r>
            </a:p>
          </p:txBody>
        </p:sp>
        <p:grpSp>
          <p:nvGrpSpPr>
            <p:cNvPr id="89" name="グループ化 88">
              <a:extLst>
                <a:ext uri="{FF2B5EF4-FFF2-40B4-BE49-F238E27FC236}">
                  <a16:creationId xmlns:a16="http://schemas.microsoft.com/office/drawing/2014/main" id="{B7152243-268A-4EF0-9383-EB7ACF02608B}"/>
                </a:ext>
              </a:extLst>
            </p:cNvPr>
            <p:cNvGrpSpPr/>
            <p:nvPr/>
          </p:nvGrpSpPr>
          <p:grpSpPr>
            <a:xfrm flipH="1">
              <a:off x="1031693" y="8016890"/>
              <a:ext cx="4770448" cy="322138"/>
              <a:chOff x="-870980" y="7994759"/>
              <a:chExt cx="6809323" cy="459819"/>
            </a:xfrm>
          </p:grpSpPr>
          <p:sp>
            <p:nvSpPr>
              <p:cNvPr id="87" name="二等辺三角形 86">
                <a:extLst>
                  <a:ext uri="{FF2B5EF4-FFF2-40B4-BE49-F238E27FC236}">
                    <a16:creationId xmlns:a16="http://schemas.microsoft.com/office/drawing/2014/main" id="{DFE0AF92-CEF9-49F3-9BC8-FE17E498F1AC}"/>
                  </a:ext>
                </a:extLst>
              </p:cNvPr>
              <p:cNvSpPr/>
              <p:nvPr/>
            </p:nvSpPr>
            <p:spPr>
              <a:xfrm rot="2097525">
                <a:off x="-870980" y="8053745"/>
                <a:ext cx="150313" cy="400833"/>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二等辺三角形 87">
                <a:extLst>
                  <a:ext uri="{FF2B5EF4-FFF2-40B4-BE49-F238E27FC236}">
                    <a16:creationId xmlns:a16="http://schemas.microsoft.com/office/drawing/2014/main" id="{64A2AC8C-3A81-4A6A-A25E-D5B535B23296}"/>
                  </a:ext>
                </a:extLst>
              </p:cNvPr>
              <p:cNvSpPr/>
              <p:nvPr/>
            </p:nvSpPr>
            <p:spPr>
              <a:xfrm rot="18900000" flipH="1">
                <a:off x="5788029" y="7994759"/>
                <a:ext cx="150314" cy="400833"/>
              </a:xfrm>
              <a:prstGeom prst="triangl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91" name="テキスト ボックス 90">
            <a:extLst>
              <a:ext uri="{FF2B5EF4-FFF2-40B4-BE49-F238E27FC236}">
                <a16:creationId xmlns:a16="http://schemas.microsoft.com/office/drawing/2014/main" id="{05188A05-3E86-4634-B788-8A16DB8F7035}"/>
              </a:ext>
            </a:extLst>
          </p:cNvPr>
          <p:cNvSpPr txBox="1"/>
          <p:nvPr/>
        </p:nvSpPr>
        <p:spPr>
          <a:xfrm>
            <a:off x="459874" y="9488420"/>
            <a:ext cx="1031051" cy="312393"/>
          </a:xfrm>
          <a:prstGeom prst="rect">
            <a:avLst/>
          </a:prstGeom>
          <a:noFill/>
        </p:spPr>
        <p:txBody>
          <a:bodyPr wrap="none" rtlCol="0">
            <a:spAutoFit/>
          </a:bodyPr>
          <a:lstStyle/>
          <a:p>
            <a:pPr>
              <a:lnSpc>
                <a:spcPct val="140000"/>
              </a:lnSpc>
            </a:pPr>
            <a:r>
              <a:rPr kumimoji="1" lang="ja-JP" altLang="en-US" sz="1100" b="1">
                <a:solidFill>
                  <a:schemeClr val="bg1"/>
                </a:solidFill>
                <a:latin typeface="メイリオ" panose="020B0604030504040204" pitchFamily="50" charset="-128"/>
                <a:ea typeface="メイリオ" panose="020B0604030504040204" pitchFamily="50" charset="-128"/>
                <a:cs typeface="Hiragino Sans W7" charset="-128"/>
              </a:rPr>
              <a:t>詳細は裏面へ</a:t>
            </a:r>
          </a:p>
        </p:txBody>
      </p:sp>
      <p:cxnSp>
        <p:nvCxnSpPr>
          <p:cNvPr id="74" name="直線コネクタ 73">
            <a:extLst>
              <a:ext uri="{FF2B5EF4-FFF2-40B4-BE49-F238E27FC236}">
                <a16:creationId xmlns:a16="http://schemas.microsoft.com/office/drawing/2014/main" id="{BF1AD66E-D049-49B1-8684-4C0ACA1B22E5}"/>
              </a:ext>
            </a:extLst>
          </p:cNvPr>
          <p:cNvCxnSpPr>
            <a:cxnSpLocks/>
          </p:cNvCxnSpPr>
          <p:nvPr/>
        </p:nvCxnSpPr>
        <p:spPr>
          <a:xfrm>
            <a:off x="-12700" y="5549490"/>
            <a:ext cx="6889488" cy="0"/>
          </a:xfrm>
          <a:prstGeom prst="line">
            <a:avLst/>
          </a:prstGeom>
          <a:ln w="38100">
            <a:solidFill>
              <a:srgbClr val="D20B36"/>
            </a:solidFill>
          </a:ln>
        </p:spPr>
        <p:style>
          <a:lnRef idx="1">
            <a:schemeClr val="accent1"/>
          </a:lnRef>
          <a:fillRef idx="0">
            <a:schemeClr val="accent1"/>
          </a:fillRef>
          <a:effectRef idx="0">
            <a:schemeClr val="accent1"/>
          </a:effectRef>
          <a:fontRef idx="minor">
            <a:schemeClr val="tx1"/>
          </a:fontRef>
        </p:style>
      </p:cxnSp>
      <p:grpSp>
        <p:nvGrpSpPr>
          <p:cNvPr id="108" name="グループ化 107">
            <a:extLst>
              <a:ext uri="{FF2B5EF4-FFF2-40B4-BE49-F238E27FC236}">
                <a16:creationId xmlns:a16="http://schemas.microsoft.com/office/drawing/2014/main" id="{4F060956-0338-417E-AB71-31CB06CBD47D}"/>
              </a:ext>
            </a:extLst>
          </p:cNvPr>
          <p:cNvGrpSpPr/>
          <p:nvPr/>
        </p:nvGrpSpPr>
        <p:grpSpPr>
          <a:xfrm>
            <a:off x="1853910" y="5256839"/>
            <a:ext cx="3156268" cy="560750"/>
            <a:chOff x="1474686" y="5341311"/>
            <a:chExt cx="3156268" cy="560750"/>
          </a:xfrm>
        </p:grpSpPr>
        <p:grpSp>
          <p:nvGrpSpPr>
            <p:cNvPr id="58" name="グループ化 57">
              <a:extLst>
                <a:ext uri="{FF2B5EF4-FFF2-40B4-BE49-F238E27FC236}">
                  <a16:creationId xmlns:a16="http://schemas.microsoft.com/office/drawing/2014/main" id="{1C079488-A0D3-4C0D-B3D9-B3A8D3323192}"/>
                </a:ext>
              </a:extLst>
            </p:cNvPr>
            <p:cNvGrpSpPr/>
            <p:nvPr/>
          </p:nvGrpSpPr>
          <p:grpSpPr>
            <a:xfrm>
              <a:off x="2582488" y="5341311"/>
              <a:ext cx="2048466" cy="560750"/>
              <a:chOff x="-3623493" y="4303350"/>
              <a:chExt cx="2048466" cy="560750"/>
            </a:xfrm>
            <a:solidFill>
              <a:srgbClr val="D20B36"/>
            </a:solidFill>
          </p:grpSpPr>
          <p:sp>
            <p:nvSpPr>
              <p:cNvPr id="52" name="楕円 51">
                <a:extLst>
                  <a:ext uri="{FF2B5EF4-FFF2-40B4-BE49-F238E27FC236}">
                    <a16:creationId xmlns:a16="http://schemas.microsoft.com/office/drawing/2014/main" id="{A48AA5E8-DAA5-40E2-A203-91F5B352A6C2}"/>
                  </a:ext>
                </a:extLst>
              </p:cNvPr>
              <p:cNvSpPr/>
              <p:nvPr/>
            </p:nvSpPr>
            <p:spPr>
              <a:xfrm>
                <a:off x="-2135777" y="4303350"/>
                <a:ext cx="560750" cy="5607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C30A5445-ED6F-4EA1-97C3-BB6D21B4B921}"/>
                  </a:ext>
                </a:extLst>
              </p:cNvPr>
              <p:cNvSpPr/>
              <p:nvPr/>
            </p:nvSpPr>
            <p:spPr>
              <a:xfrm>
                <a:off x="-2879635" y="4303350"/>
                <a:ext cx="560750" cy="560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836CB672-C211-4EB3-9F51-06A1AF395AB6}"/>
                  </a:ext>
                </a:extLst>
              </p:cNvPr>
              <p:cNvSpPr/>
              <p:nvPr/>
            </p:nvSpPr>
            <p:spPr>
              <a:xfrm>
                <a:off x="-2507706" y="4303350"/>
                <a:ext cx="560750" cy="560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4FBB213B-622A-4B64-8CAD-55711EDEB07B}"/>
                  </a:ext>
                </a:extLst>
              </p:cNvPr>
              <p:cNvSpPr/>
              <p:nvPr/>
            </p:nvSpPr>
            <p:spPr>
              <a:xfrm>
                <a:off x="-3623493" y="4303350"/>
                <a:ext cx="560750" cy="560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5C674DD9-F381-48E1-8CC7-2A31EB1FE20C}"/>
                  </a:ext>
                </a:extLst>
              </p:cNvPr>
              <p:cNvSpPr/>
              <p:nvPr/>
            </p:nvSpPr>
            <p:spPr>
              <a:xfrm>
                <a:off x="-3251564" y="4303350"/>
                <a:ext cx="560750" cy="560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グループ化 98">
              <a:extLst>
                <a:ext uri="{FF2B5EF4-FFF2-40B4-BE49-F238E27FC236}">
                  <a16:creationId xmlns:a16="http://schemas.microsoft.com/office/drawing/2014/main" id="{2A65B236-50D2-4DC7-A3C9-0142F840A3D4}"/>
                </a:ext>
              </a:extLst>
            </p:cNvPr>
            <p:cNvGrpSpPr/>
            <p:nvPr/>
          </p:nvGrpSpPr>
          <p:grpSpPr>
            <a:xfrm>
              <a:off x="1474686" y="5341311"/>
              <a:ext cx="1676534" cy="560750"/>
              <a:chOff x="-2135777" y="4303350"/>
              <a:chExt cx="1676534" cy="560750"/>
            </a:xfrm>
            <a:solidFill>
              <a:srgbClr val="D20B36"/>
            </a:solidFill>
          </p:grpSpPr>
          <p:sp>
            <p:nvSpPr>
              <p:cNvPr id="100" name="楕円 99">
                <a:extLst>
                  <a:ext uri="{FF2B5EF4-FFF2-40B4-BE49-F238E27FC236}">
                    <a16:creationId xmlns:a16="http://schemas.microsoft.com/office/drawing/2014/main" id="{50D26F64-7F0A-46AF-ABE7-159FDF094012}"/>
                  </a:ext>
                </a:extLst>
              </p:cNvPr>
              <p:cNvSpPr/>
              <p:nvPr/>
            </p:nvSpPr>
            <p:spPr>
              <a:xfrm>
                <a:off x="-1391919" y="4303350"/>
                <a:ext cx="560750" cy="560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楕円 100">
                <a:extLst>
                  <a:ext uri="{FF2B5EF4-FFF2-40B4-BE49-F238E27FC236}">
                    <a16:creationId xmlns:a16="http://schemas.microsoft.com/office/drawing/2014/main" id="{833389E4-B2B2-4475-B8E5-096AF1AAD6C0}"/>
                  </a:ext>
                </a:extLst>
              </p:cNvPr>
              <p:cNvSpPr/>
              <p:nvPr/>
            </p:nvSpPr>
            <p:spPr>
              <a:xfrm>
                <a:off x="-1019993" y="4303350"/>
                <a:ext cx="560750" cy="560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楕円 101">
                <a:extLst>
                  <a:ext uri="{FF2B5EF4-FFF2-40B4-BE49-F238E27FC236}">
                    <a16:creationId xmlns:a16="http://schemas.microsoft.com/office/drawing/2014/main" id="{96EDC138-5D9A-46F6-87FC-63751FD556A1}"/>
                  </a:ext>
                </a:extLst>
              </p:cNvPr>
              <p:cNvSpPr/>
              <p:nvPr/>
            </p:nvSpPr>
            <p:spPr>
              <a:xfrm>
                <a:off x="-2135777" y="4303350"/>
                <a:ext cx="560750" cy="5607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楕円 102">
                <a:extLst>
                  <a:ext uri="{FF2B5EF4-FFF2-40B4-BE49-F238E27FC236}">
                    <a16:creationId xmlns:a16="http://schemas.microsoft.com/office/drawing/2014/main" id="{E666A63F-C3A9-4069-9A37-D43C5CEE9F7E}"/>
                  </a:ext>
                </a:extLst>
              </p:cNvPr>
              <p:cNvSpPr/>
              <p:nvPr/>
            </p:nvSpPr>
            <p:spPr>
              <a:xfrm>
                <a:off x="-1763848" y="4303350"/>
                <a:ext cx="560750" cy="560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2" name="テキスト ボックス 41">
            <a:extLst>
              <a:ext uri="{FF2B5EF4-FFF2-40B4-BE49-F238E27FC236}">
                <a16:creationId xmlns:a16="http://schemas.microsoft.com/office/drawing/2014/main" id="{988EFB94-179F-42B2-9566-FA0CEFBAEC83}"/>
              </a:ext>
            </a:extLst>
          </p:cNvPr>
          <p:cNvSpPr txBox="1"/>
          <p:nvPr/>
        </p:nvSpPr>
        <p:spPr>
          <a:xfrm>
            <a:off x="2467546" y="5391185"/>
            <a:ext cx="1928997" cy="338554"/>
          </a:xfrm>
          <a:prstGeom prst="rect">
            <a:avLst/>
          </a:prstGeom>
          <a:noFill/>
        </p:spPr>
        <p:txBody>
          <a:bodyPr wrap="square" rtlCol="0">
            <a:spAutoFit/>
          </a:bodyPr>
          <a:lstStyle/>
          <a:p>
            <a:r>
              <a:rPr kumimoji="1" lang="ja-JP" altLang="en-US" sz="1600" b="1">
                <a:solidFill>
                  <a:schemeClr val="bg1"/>
                </a:solidFill>
                <a:latin typeface="メイリオ" panose="020B0604030504040204" pitchFamily="50" charset="-128"/>
                <a:ea typeface="メイリオ" panose="020B0604030504040204" pitchFamily="50" charset="-128"/>
                <a:cs typeface="Hiragino Sans W6" charset="-128"/>
              </a:rPr>
              <a:t>キャンペーン内容</a:t>
            </a:r>
          </a:p>
        </p:txBody>
      </p:sp>
      <p:pic>
        <p:nvPicPr>
          <p:cNvPr id="39" name="グラフィックス 38">
            <a:extLst>
              <a:ext uri="{FF2B5EF4-FFF2-40B4-BE49-F238E27FC236}">
                <a16:creationId xmlns:a16="http://schemas.microsoft.com/office/drawing/2014/main" id="{27F79318-CE8D-25BD-CCF3-FE222BEE62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7193" y="1606284"/>
            <a:ext cx="5612952" cy="705116"/>
          </a:xfrm>
          <a:prstGeom prst="rect">
            <a:avLst/>
          </a:prstGeom>
        </p:spPr>
      </p:pic>
      <p:pic>
        <p:nvPicPr>
          <p:cNvPr id="6" name="グラフィックス 5">
            <a:extLst>
              <a:ext uri="{FF2B5EF4-FFF2-40B4-BE49-F238E27FC236}">
                <a16:creationId xmlns:a16="http://schemas.microsoft.com/office/drawing/2014/main" id="{959E85A9-32AD-3457-D992-F361ECC232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8109" y="908082"/>
            <a:ext cx="6365530" cy="860207"/>
          </a:xfrm>
          <a:prstGeom prst="rect">
            <a:avLst/>
          </a:prstGeom>
        </p:spPr>
      </p:pic>
    </p:spTree>
    <p:extLst>
      <p:ext uri="{BB962C8B-B14F-4D97-AF65-F5344CB8AC3E}">
        <p14:creationId xmlns:p14="http://schemas.microsoft.com/office/powerpoint/2010/main" val="129637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86084" y="5076814"/>
            <a:ext cx="6525633" cy="3292746"/>
          </a:xfrm>
          <a:prstGeom prst="roundRect">
            <a:avLst>
              <a:gd name="adj" fmla="val 2682"/>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46" name="直線コネクタ 45">
            <a:extLst>
              <a:ext uri="{FF2B5EF4-FFF2-40B4-BE49-F238E27FC236}">
                <a16:creationId xmlns:a16="http://schemas.microsoft.com/office/drawing/2014/main" id="{BAC132B0-896F-472A-99DE-94A43B3DA5D2}"/>
              </a:ext>
            </a:extLst>
          </p:cNvPr>
          <p:cNvCxnSpPr>
            <a:cxnSpLocks/>
          </p:cNvCxnSpPr>
          <p:nvPr/>
        </p:nvCxnSpPr>
        <p:spPr>
          <a:xfrm>
            <a:off x="853418" y="3407079"/>
            <a:ext cx="8763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 y="-6114"/>
            <a:ext cx="6858001" cy="463534"/>
          </a:xfrm>
          <a:prstGeom prst="rect">
            <a:avLst/>
          </a:prstGeom>
          <a:solidFill>
            <a:srgbClr val="CE0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34669" y="101834"/>
            <a:ext cx="6596098" cy="338554"/>
          </a:xfrm>
          <a:prstGeom prst="rect">
            <a:avLst/>
          </a:prstGeom>
          <a:noFill/>
        </p:spPr>
        <p:txBody>
          <a:bodyPr wrap="square" rtlCol="0">
            <a:spAutoFit/>
          </a:bodyPr>
          <a:lstStyle/>
          <a:p>
            <a:pPr algn="ctr"/>
            <a:r>
              <a:rPr lang="en-US" altLang="ja-JP" sz="1600" b="1">
                <a:solidFill>
                  <a:srgbClr val="FFFF00"/>
                </a:solidFill>
                <a:latin typeface="メイリオ" panose="020B0604030504040204" pitchFamily="50" charset="-128"/>
                <a:ea typeface="メイリオ" panose="020B0604030504040204" pitchFamily="50" charset="-128"/>
                <a:cs typeface="Hiragino Sans W8" charset="-128"/>
              </a:rPr>
              <a:t>IT</a:t>
            </a:r>
            <a:r>
              <a:rPr lang="ja-JP" altLang="en-US" sz="1600" b="1">
                <a:solidFill>
                  <a:srgbClr val="FFFF00"/>
                </a:solidFill>
                <a:latin typeface="メイリオ" panose="020B0604030504040204" pitchFamily="50" charset="-128"/>
                <a:ea typeface="メイリオ" panose="020B0604030504040204" pitchFamily="50" charset="-128"/>
                <a:cs typeface="Hiragino Sans W8" charset="-128"/>
              </a:rPr>
              <a:t>資産管理ツールをクラウドに移行したい方に</a:t>
            </a:r>
            <a:r>
              <a:rPr lang="ja-JP" altLang="en-US" sz="1600" b="1">
                <a:solidFill>
                  <a:schemeClr val="bg1"/>
                </a:solidFill>
                <a:latin typeface="メイリオ" panose="020B0604030504040204" pitchFamily="50" charset="-128"/>
                <a:ea typeface="メイリオ" panose="020B0604030504040204" pitchFamily="50" charset="-128"/>
                <a:cs typeface="Hiragino Sans W8" charset="-128"/>
              </a:rPr>
              <a:t>最適なキャンペーン</a:t>
            </a:r>
            <a:endParaRPr kumimoji="1" lang="ja-JP" altLang="en-US" sz="1600" b="1">
              <a:solidFill>
                <a:schemeClr val="bg1"/>
              </a:solidFill>
              <a:latin typeface="メイリオ" panose="020B0604030504040204" pitchFamily="50" charset="-128"/>
              <a:ea typeface="メイリオ" panose="020B0604030504040204" pitchFamily="50" charset="-128"/>
              <a:cs typeface="Hiragino Sans W8" charset="-128"/>
            </a:endParaRPr>
          </a:p>
        </p:txBody>
      </p:sp>
      <p:sp>
        <p:nvSpPr>
          <p:cNvPr id="8" name="テキスト ボックス 7"/>
          <p:cNvSpPr txBox="1"/>
          <p:nvPr/>
        </p:nvSpPr>
        <p:spPr>
          <a:xfrm>
            <a:off x="305831" y="5730732"/>
            <a:ext cx="1723549" cy="246221"/>
          </a:xfrm>
          <a:prstGeom prst="rect">
            <a:avLst/>
          </a:prstGeom>
          <a:noFill/>
        </p:spPr>
        <p:txBody>
          <a:bodyPr wrap="none" rtlCol="0">
            <a:spAutoFit/>
          </a:bodyPr>
          <a:lstStyle/>
          <a:p>
            <a:r>
              <a:rPr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a:t>
            </a:r>
            <a:r>
              <a:rPr kumimoji="1"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デバイス情報を自動取得</a:t>
            </a:r>
          </a:p>
        </p:txBody>
      </p:sp>
      <p:cxnSp>
        <p:nvCxnSpPr>
          <p:cNvPr id="13" name="直線コネクタ 12"/>
          <p:cNvCxnSpPr>
            <a:cxnSpLocks/>
          </p:cNvCxnSpPr>
          <p:nvPr/>
        </p:nvCxnSpPr>
        <p:spPr>
          <a:xfrm>
            <a:off x="418286" y="5981098"/>
            <a:ext cx="18869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39663" y="5995776"/>
            <a:ext cx="1975372" cy="584006"/>
          </a:xfrm>
          <a:prstGeom prst="rect">
            <a:avLst/>
          </a:prstGeom>
          <a:noFill/>
        </p:spPr>
        <p:txBody>
          <a:bodyPr wrap="square" rtlCol="0">
            <a:spAutoFit/>
          </a:bodyPr>
          <a:lstStyle/>
          <a:p>
            <a:pPr algn="just">
              <a:lnSpc>
                <a:spcPct val="120000"/>
              </a:lnSpc>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電話番号やシリアル</a:t>
            </a:r>
            <a:r>
              <a:rPr kumimoji="1" lang="en-US" altLang="ja-JP"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No</a:t>
            </a: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、インストールアプリなどの資産情報を収集し、自動で台帳化します。</a:t>
            </a:r>
          </a:p>
        </p:txBody>
      </p:sp>
      <p:sp>
        <p:nvSpPr>
          <p:cNvPr id="33" name="テキスト ボックス 32"/>
          <p:cNvSpPr txBox="1"/>
          <p:nvPr/>
        </p:nvSpPr>
        <p:spPr>
          <a:xfrm>
            <a:off x="2415788" y="5730732"/>
            <a:ext cx="2108269" cy="246221"/>
          </a:xfrm>
          <a:prstGeom prst="rect">
            <a:avLst/>
          </a:prstGeom>
          <a:noFill/>
        </p:spPr>
        <p:txBody>
          <a:bodyPr wrap="none" rtlCol="0">
            <a:spAutoFit/>
          </a:bodyPr>
          <a:lstStyle/>
          <a:p>
            <a:r>
              <a:rPr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●最新位置情報・移動履歴を取得</a:t>
            </a:r>
            <a:endParaRPr kumimoji="1"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endParaRPr>
          </a:p>
        </p:txBody>
      </p:sp>
      <p:cxnSp>
        <p:nvCxnSpPr>
          <p:cNvPr id="35" name="直線コネクタ 34"/>
          <p:cNvCxnSpPr/>
          <p:nvPr/>
        </p:nvCxnSpPr>
        <p:spPr>
          <a:xfrm>
            <a:off x="2468385" y="5980108"/>
            <a:ext cx="19158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449618" y="5994786"/>
            <a:ext cx="2033659" cy="584006"/>
          </a:xfrm>
          <a:prstGeom prst="rect">
            <a:avLst/>
          </a:prstGeom>
          <a:noFill/>
        </p:spPr>
        <p:txBody>
          <a:bodyPr wrap="square" rtlCol="0">
            <a:spAutoFit/>
          </a:bodyPr>
          <a:lstStyle/>
          <a:p>
            <a:pPr algn="just">
              <a:lnSpc>
                <a:spcPct val="120000"/>
              </a:lnSpc>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デバイスがどこにあるのか、どのように移動したのか、位置情報を自動取得しを把握できます。</a:t>
            </a:r>
            <a:endParaRPr kumimoji="1" lang="ja-JP" altLang="en-US" sz="5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sp>
        <p:nvSpPr>
          <p:cNvPr id="50" name="テキスト ボックス 49"/>
          <p:cNvSpPr txBox="1"/>
          <p:nvPr/>
        </p:nvSpPr>
        <p:spPr>
          <a:xfrm>
            <a:off x="4524057" y="5730732"/>
            <a:ext cx="1983192" cy="246221"/>
          </a:xfrm>
          <a:prstGeom prst="rect">
            <a:avLst/>
          </a:prstGeom>
          <a:noFill/>
        </p:spPr>
        <p:txBody>
          <a:bodyPr wrap="square" rtlCol="0">
            <a:spAutoFit/>
          </a:bodyPr>
          <a:lstStyle/>
          <a:p>
            <a:r>
              <a:rPr kumimoji="1"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●遠隔から画面ロックやワイプ</a:t>
            </a:r>
          </a:p>
        </p:txBody>
      </p:sp>
      <p:cxnSp>
        <p:nvCxnSpPr>
          <p:cNvPr id="52" name="直線コネクタ 51"/>
          <p:cNvCxnSpPr/>
          <p:nvPr/>
        </p:nvCxnSpPr>
        <p:spPr>
          <a:xfrm>
            <a:off x="4596634" y="5980108"/>
            <a:ext cx="19158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4617860" y="5994786"/>
            <a:ext cx="1894659" cy="584006"/>
          </a:xfrm>
          <a:prstGeom prst="rect">
            <a:avLst/>
          </a:prstGeom>
          <a:noFill/>
        </p:spPr>
        <p:txBody>
          <a:bodyPr wrap="square" rtlCol="0">
            <a:spAutoFit/>
          </a:bodyPr>
          <a:lstStyle/>
          <a:p>
            <a:pPr algn="just">
              <a:lnSpc>
                <a:spcPct val="120000"/>
              </a:lnSpc>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紛失・盗難時に遠隔からデバイスに対して画面ロックやデータ消去を実行できます。</a:t>
            </a:r>
            <a:endParaRPr kumimoji="1" lang="ja-JP" altLang="en-US" sz="5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sp>
        <p:nvSpPr>
          <p:cNvPr id="72" name="テキスト ボックス 71"/>
          <p:cNvSpPr txBox="1"/>
          <p:nvPr/>
        </p:nvSpPr>
        <p:spPr>
          <a:xfrm>
            <a:off x="330449" y="7105321"/>
            <a:ext cx="2108269" cy="246221"/>
          </a:xfrm>
          <a:prstGeom prst="rect">
            <a:avLst/>
          </a:prstGeom>
          <a:noFill/>
        </p:spPr>
        <p:txBody>
          <a:bodyPr wrap="none" rtlCol="0">
            <a:spAutoFit/>
          </a:bodyPr>
          <a:lstStyle/>
          <a:p>
            <a:r>
              <a:rPr kumimoji="1"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●可視性の高い見える化レポート</a:t>
            </a:r>
          </a:p>
        </p:txBody>
      </p:sp>
      <p:sp>
        <p:nvSpPr>
          <p:cNvPr id="75" name="テキスト ボックス 74"/>
          <p:cNvSpPr txBox="1"/>
          <p:nvPr/>
        </p:nvSpPr>
        <p:spPr>
          <a:xfrm>
            <a:off x="339664" y="7389095"/>
            <a:ext cx="1953190" cy="584006"/>
          </a:xfrm>
          <a:prstGeom prst="rect">
            <a:avLst/>
          </a:prstGeom>
          <a:noFill/>
        </p:spPr>
        <p:txBody>
          <a:bodyPr wrap="square" rtlCol="0">
            <a:spAutoFit/>
          </a:bodyPr>
          <a:lstStyle/>
          <a:p>
            <a:pPr algn="just">
              <a:lnSpc>
                <a:spcPct val="120000"/>
              </a:lnSpc>
            </a:pPr>
            <a:r>
              <a:rPr lang="en-US" altLang="ja-JP"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PC</a:t>
            </a:r>
            <a:r>
              <a:rPr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・スマホ・タブレットの利用状況を見える化する豊富なレポートを搭載しています。</a:t>
            </a:r>
            <a:endParaRPr lang="en-US" altLang="ja-JP" sz="5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sp>
        <p:nvSpPr>
          <p:cNvPr id="88" name="テキスト ボックス 87"/>
          <p:cNvSpPr txBox="1"/>
          <p:nvPr/>
        </p:nvSpPr>
        <p:spPr>
          <a:xfrm>
            <a:off x="2435143" y="7105321"/>
            <a:ext cx="1899879" cy="246221"/>
          </a:xfrm>
          <a:prstGeom prst="rect">
            <a:avLst/>
          </a:prstGeom>
          <a:noFill/>
        </p:spPr>
        <p:txBody>
          <a:bodyPr wrap="none" rtlCol="0">
            <a:spAutoFit/>
          </a:bodyPr>
          <a:lstStyle/>
          <a:p>
            <a:r>
              <a:rPr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a:t>
            </a:r>
            <a:r>
              <a:rPr lang="en-US" altLang="ja-JP"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PC</a:t>
            </a:r>
            <a:r>
              <a:rPr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管理に必須な機能を搭載</a:t>
            </a:r>
            <a:endParaRPr kumimoji="1"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endParaRPr>
          </a:p>
        </p:txBody>
      </p:sp>
      <p:sp>
        <p:nvSpPr>
          <p:cNvPr id="91" name="テキスト ボックス 90"/>
          <p:cNvSpPr txBox="1"/>
          <p:nvPr/>
        </p:nvSpPr>
        <p:spPr>
          <a:xfrm>
            <a:off x="2482775" y="7388105"/>
            <a:ext cx="1917956" cy="584006"/>
          </a:xfrm>
          <a:prstGeom prst="rect">
            <a:avLst/>
          </a:prstGeom>
          <a:noFill/>
        </p:spPr>
        <p:txBody>
          <a:bodyPr wrap="square" rtlCol="0">
            <a:spAutoFit/>
          </a:bodyPr>
          <a:lstStyle/>
          <a:p>
            <a:pPr algn="just">
              <a:lnSpc>
                <a:spcPct val="120000"/>
              </a:lnSpc>
            </a:pPr>
            <a:r>
              <a:rPr lang="en-US" altLang="ja-JP"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Windows10</a:t>
            </a:r>
            <a:r>
              <a:rPr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アップデート管理や記録メディアの制御、操作ログの取得が可能です。</a:t>
            </a:r>
            <a:endPar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sp>
        <p:nvSpPr>
          <p:cNvPr id="101" name="テキスト ボックス 100"/>
          <p:cNvSpPr txBox="1"/>
          <p:nvPr/>
        </p:nvSpPr>
        <p:spPr>
          <a:xfrm>
            <a:off x="4540251" y="7105321"/>
            <a:ext cx="2108269" cy="246221"/>
          </a:xfrm>
          <a:prstGeom prst="rect">
            <a:avLst/>
          </a:prstGeom>
          <a:noFill/>
        </p:spPr>
        <p:txBody>
          <a:bodyPr wrap="none" rtlCol="0">
            <a:spAutoFit/>
          </a:bodyPr>
          <a:lstStyle/>
          <a:p>
            <a:r>
              <a:rPr kumimoji="1" lang="ja-JP" altLang="en-US" sz="10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●セキュリティルールを一括設定</a:t>
            </a:r>
          </a:p>
        </p:txBody>
      </p:sp>
      <p:sp>
        <p:nvSpPr>
          <p:cNvPr id="104" name="テキスト ボックス 103"/>
          <p:cNvSpPr txBox="1"/>
          <p:nvPr/>
        </p:nvSpPr>
        <p:spPr>
          <a:xfrm>
            <a:off x="4596634" y="7388105"/>
            <a:ext cx="1937696" cy="584006"/>
          </a:xfrm>
          <a:prstGeom prst="rect">
            <a:avLst/>
          </a:prstGeom>
          <a:noFill/>
        </p:spPr>
        <p:txBody>
          <a:bodyPr wrap="square" rtlCol="0">
            <a:spAutoFit/>
          </a:bodyPr>
          <a:lstStyle/>
          <a:p>
            <a:pPr algn="just">
              <a:lnSpc>
                <a:spcPct val="120000"/>
              </a:lnSpc>
            </a:pPr>
            <a:r>
              <a:rPr kumimoji="1" lang="ja-JP" altLang="en-US" sz="90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デバイス利用に関するルールを一斉適用し、守れているかどうかをレポートで表示します。</a:t>
            </a:r>
          </a:p>
        </p:txBody>
      </p:sp>
      <p:sp>
        <p:nvSpPr>
          <p:cNvPr id="134" name="テキスト ボックス 133"/>
          <p:cNvSpPr txBox="1"/>
          <p:nvPr/>
        </p:nvSpPr>
        <p:spPr>
          <a:xfrm>
            <a:off x="0" y="595957"/>
            <a:ext cx="6858000" cy="304699"/>
          </a:xfrm>
          <a:prstGeom prst="rect">
            <a:avLst/>
          </a:prstGeom>
          <a:noFill/>
        </p:spPr>
        <p:txBody>
          <a:bodyPr wrap="square" rtlCol="0">
            <a:spAutoFit/>
          </a:bodyPr>
          <a:lstStyle/>
          <a:p>
            <a:pPr algn="ctr">
              <a:lnSpc>
                <a:spcPct val="120000"/>
              </a:lnSpc>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Hiragino Sans W7" charset="-128"/>
              </a:rPr>
              <a:t>エンドポイントマネジャー クラウド版を</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Hiragino Sans W7" charset="-128"/>
              </a:rPr>
              <a:t> 1</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Hiragino Sans W7" charset="-128"/>
              </a:rPr>
              <a:t>年間分の料金で、</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Hiragino Sans W7" charset="-128"/>
              </a:rPr>
              <a:t>2</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Hiragino Sans W7" charset="-128"/>
              </a:rPr>
              <a:t>年間ご利用可能</a:t>
            </a:r>
            <a:endPar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Hiragino Sans W7" charset="-128"/>
            </a:endParaRPr>
          </a:p>
        </p:txBody>
      </p:sp>
      <p:graphicFrame>
        <p:nvGraphicFramePr>
          <p:cNvPr id="135" name="表 134"/>
          <p:cNvGraphicFramePr>
            <a:graphicFrameLocks noGrp="1"/>
          </p:cNvGraphicFramePr>
          <p:nvPr>
            <p:extLst>
              <p:ext uri="{D42A27DB-BD31-4B8C-83A1-F6EECF244321}">
                <p14:modId xmlns:p14="http://schemas.microsoft.com/office/powerpoint/2010/main" val="1775040131"/>
              </p:ext>
            </p:extLst>
          </p:nvPr>
        </p:nvGraphicFramePr>
        <p:xfrm>
          <a:off x="490171" y="898304"/>
          <a:ext cx="5864909" cy="426720"/>
        </p:xfrm>
        <a:graphic>
          <a:graphicData uri="http://schemas.openxmlformats.org/drawingml/2006/table">
            <a:tbl>
              <a:tblPr firstRow="1" bandRow="1">
                <a:tableStyleId>{5940675A-B579-460E-94D1-54222C63F5DA}</a:tableStyleId>
              </a:tblPr>
              <a:tblGrid>
                <a:gridCol w="607645">
                  <a:extLst>
                    <a:ext uri="{9D8B030D-6E8A-4147-A177-3AD203B41FA5}">
                      <a16:colId xmlns:a16="http://schemas.microsoft.com/office/drawing/2014/main" val="20000"/>
                    </a:ext>
                  </a:extLst>
                </a:gridCol>
                <a:gridCol w="5257264">
                  <a:extLst>
                    <a:ext uri="{9D8B030D-6E8A-4147-A177-3AD203B41FA5}">
                      <a16:colId xmlns:a16="http://schemas.microsoft.com/office/drawing/2014/main" val="20001"/>
                    </a:ext>
                  </a:extLst>
                </a:gridCol>
              </a:tblGrid>
              <a:tr h="312736">
                <a:tc>
                  <a:txBody>
                    <a:bodyPr/>
                    <a:lstStyle/>
                    <a:p>
                      <a:pPr algn="dist"/>
                      <a:r>
                        <a:rPr kumimoji="1" lang="ja-JP" altLang="en-US" sz="1100" b="1" i="0">
                          <a:solidFill>
                            <a:schemeClr val="bg1"/>
                          </a:solidFill>
                          <a:latin typeface="メイリオ" panose="020B0604030504040204" pitchFamily="50" charset="-128"/>
                          <a:ea typeface="メイリオ" panose="020B0604030504040204" pitchFamily="50" charset="-128"/>
                          <a:cs typeface="Hiragino Sans W5" charset="-128"/>
                        </a:rPr>
                        <a:t>対象</a:t>
                      </a:r>
                    </a:p>
                  </a:txBody>
                  <a:tcPr anchor="ctr">
                    <a:lnL w="12700" cap="flat" cmpd="sng" algn="ctr">
                      <a:solidFill>
                        <a:srgbClr val="CE0F31"/>
                      </a:solidFill>
                      <a:prstDash val="solid"/>
                      <a:round/>
                      <a:headEnd type="none" w="med" len="med"/>
                      <a:tailEnd type="none" w="med" len="med"/>
                    </a:lnL>
                    <a:lnR w="12700" cap="flat" cmpd="sng" algn="ctr">
                      <a:solidFill>
                        <a:srgbClr val="CE0F31"/>
                      </a:solidFill>
                      <a:prstDash val="solid"/>
                      <a:round/>
                      <a:headEnd type="none" w="med" len="med"/>
                      <a:tailEnd type="none" w="med" len="med"/>
                    </a:lnR>
                    <a:lnT w="12700" cap="flat" cmpd="sng" algn="ctr">
                      <a:solidFill>
                        <a:srgbClr val="CE0F31"/>
                      </a:solidFill>
                      <a:prstDash val="solid"/>
                      <a:round/>
                      <a:headEnd type="none" w="med" len="med"/>
                      <a:tailEnd type="none" w="med" len="med"/>
                    </a:lnT>
                    <a:lnB w="12700" cap="flat" cmpd="sng" algn="ctr">
                      <a:solidFill>
                        <a:srgbClr val="CE0F31"/>
                      </a:solidFill>
                      <a:prstDash val="solid"/>
                      <a:round/>
                      <a:headEnd type="none" w="med" len="med"/>
                      <a:tailEnd type="none" w="med" len="med"/>
                    </a:lnB>
                    <a:solidFill>
                      <a:srgbClr val="CE0F31"/>
                    </a:solidFill>
                  </a:tcPr>
                </a:tc>
                <a:tc>
                  <a:txBody>
                    <a:bodyPr/>
                    <a:lstStyle/>
                    <a:p>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IT</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資産管理</a:t>
                      </a:r>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/MDM</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ツールを導入済みで、エンドポイントマネジャー クラウド版を新規にご購入いただいたお客様</a:t>
                      </a:r>
                    </a:p>
                  </a:txBody>
                  <a:tcPr anchor="ctr">
                    <a:lnL w="12700" cap="flat" cmpd="sng" algn="ctr">
                      <a:solidFill>
                        <a:srgbClr val="CE0F31"/>
                      </a:solidFill>
                      <a:prstDash val="solid"/>
                      <a:round/>
                      <a:headEnd type="none" w="med" len="med"/>
                      <a:tailEnd type="none" w="med" len="med"/>
                    </a:lnL>
                    <a:lnR w="12700" cap="flat" cmpd="sng" algn="ctr">
                      <a:solidFill>
                        <a:srgbClr val="CE0F31"/>
                      </a:solidFill>
                      <a:prstDash val="solid"/>
                      <a:round/>
                      <a:headEnd type="none" w="med" len="med"/>
                      <a:tailEnd type="none" w="med" len="med"/>
                    </a:lnR>
                    <a:lnT w="12700" cap="flat" cmpd="sng" algn="ctr">
                      <a:solidFill>
                        <a:srgbClr val="CE0F31"/>
                      </a:solidFill>
                      <a:prstDash val="solid"/>
                      <a:round/>
                      <a:headEnd type="none" w="med" len="med"/>
                      <a:tailEnd type="none" w="med" len="med"/>
                    </a:lnT>
                    <a:lnB w="12700" cap="flat" cmpd="sng" algn="ctr">
                      <a:solidFill>
                        <a:srgbClr val="CE0F3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36" name="テキスト ボックス 135"/>
          <p:cNvSpPr txBox="1"/>
          <p:nvPr/>
        </p:nvSpPr>
        <p:spPr>
          <a:xfrm>
            <a:off x="392982" y="2050535"/>
            <a:ext cx="6303407" cy="733278"/>
          </a:xfrm>
          <a:prstGeom prst="rect">
            <a:avLst/>
          </a:prstGeom>
          <a:noFill/>
        </p:spPr>
        <p:txBody>
          <a:bodyPr wrap="square" lIns="91440" tIns="45720" rIns="91440" bIns="45720" rtlCol="0" anchor="t">
            <a:spAutoFit/>
          </a:bodyPr>
          <a:lstStyle/>
          <a:p>
            <a:pPr algn="just">
              <a:lnSpc>
                <a:spcPct val="120000"/>
              </a:lnSpc>
            </a:pPr>
            <a:r>
              <a:rPr lang="en-US" altLang="ja-JP" sz="700">
                <a:solidFill>
                  <a:srgbClr val="CE0F31"/>
                </a:solidFill>
                <a:latin typeface="メイリオ"/>
                <a:ea typeface="メイリオ"/>
                <a:cs typeface="Hiragino Sans W4" charset="-128"/>
              </a:rPr>
              <a:t>※ </a:t>
            </a:r>
            <a:r>
              <a:rPr lang="ja-JP" altLang="en-US" sz="700" b="1">
                <a:solidFill>
                  <a:srgbClr val="CE0F31"/>
                </a:solidFill>
                <a:latin typeface="メイリオ"/>
                <a:ea typeface="メイリオ"/>
                <a:cs typeface="Hiragino Sans W4" charset="-128"/>
              </a:rPr>
              <a:t>キャンペーンサイトより事前に申し込みが無い場合、キャンペーンは適用されません</a:t>
            </a:r>
            <a:r>
              <a:rPr lang="ja-JP" altLang="en-US" sz="700">
                <a:solidFill>
                  <a:schemeClr val="tx1">
                    <a:lumMod val="75000"/>
                    <a:lumOff val="25000"/>
                  </a:schemeClr>
                </a:solidFill>
                <a:latin typeface="メイリオ"/>
                <a:ea typeface="メイリオ"/>
                <a:cs typeface="Hiragino Sans W4" charset="-128"/>
              </a:rPr>
              <a:t>。</a:t>
            </a:r>
            <a:endParaRPr lang="en-US" altLang="ja-JP" sz="700">
              <a:solidFill>
                <a:schemeClr val="tx1">
                  <a:lumMod val="75000"/>
                  <a:lumOff val="25000"/>
                </a:schemeClr>
              </a:solidFill>
              <a:latin typeface="メイリオ"/>
              <a:ea typeface="メイリオ"/>
              <a:cs typeface="Hiragino Sans W4" charset="-128"/>
            </a:endParaRPr>
          </a:p>
          <a:p>
            <a:pPr algn="just">
              <a:lnSpc>
                <a:spcPct val="120000"/>
              </a:lnSpc>
            </a:pPr>
            <a:r>
              <a:rPr lang="en-US" altLang="ja-JP" sz="700">
                <a:solidFill>
                  <a:schemeClr val="tx1">
                    <a:lumMod val="65000"/>
                    <a:lumOff val="35000"/>
                  </a:schemeClr>
                </a:solidFill>
                <a:latin typeface="メイリオ"/>
                <a:ea typeface="メイリオ"/>
                <a:cs typeface="Hiragino Sans W4" charset="-128"/>
              </a:rPr>
              <a:t>※ </a:t>
            </a:r>
            <a:r>
              <a:rPr lang="ja-JP" altLang="en-US" sz="700">
                <a:solidFill>
                  <a:schemeClr val="tx1">
                    <a:lumMod val="65000"/>
                    <a:lumOff val="35000"/>
                  </a:schemeClr>
                </a:solidFill>
                <a:latin typeface="メイリオ"/>
                <a:ea typeface="メイリオ"/>
                <a:cs typeface="Hiragino Sans W4" charset="-128"/>
              </a:rPr>
              <a:t>マップ年間ライセンス以外のオプションライセンスは適用対象外です。​</a:t>
            </a:r>
          </a:p>
          <a:p>
            <a:pPr algn="just">
              <a:lnSpc>
                <a:spcPct val="120000"/>
              </a:lnSpc>
            </a:pPr>
            <a:r>
              <a:rPr lang="en-US" altLang="ja-JP" sz="700">
                <a:solidFill>
                  <a:schemeClr val="tx1">
                    <a:lumMod val="65000"/>
                    <a:lumOff val="35000"/>
                  </a:schemeClr>
                </a:solidFill>
                <a:latin typeface="メイリオ"/>
                <a:ea typeface="メイリオ"/>
                <a:cs typeface="Hiragino Sans W4" charset="-128"/>
              </a:rPr>
              <a:t>※ </a:t>
            </a:r>
            <a:r>
              <a:rPr lang="ja-JP" altLang="en-US" sz="700">
                <a:solidFill>
                  <a:schemeClr val="tx1">
                    <a:lumMod val="65000"/>
                    <a:lumOff val="35000"/>
                  </a:schemeClr>
                </a:solidFill>
                <a:latin typeface="メイリオ"/>
                <a:ea typeface="メイリオ"/>
                <a:cs typeface="Hiragino Sans W4" charset="-128"/>
              </a:rPr>
              <a:t>キャンペーン適用対象外のオプションライセンスを購入する場合、</a:t>
            </a:r>
            <a:r>
              <a:rPr lang="en-US" altLang="ja-JP" sz="700">
                <a:solidFill>
                  <a:schemeClr val="tx1">
                    <a:lumMod val="65000"/>
                    <a:lumOff val="35000"/>
                  </a:schemeClr>
                </a:solidFill>
                <a:latin typeface="メイリオ"/>
                <a:ea typeface="メイリオ"/>
                <a:cs typeface="Hiragino Sans W4" charset="-128"/>
              </a:rPr>
              <a:t>2</a:t>
            </a:r>
            <a:r>
              <a:rPr lang="ja-JP" altLang="en-US" sz="700">
                <a:solidFill>
                  <a:schemeClr val="tx1">
                    <a:lumMod val="65000"/>
                    <a:lumOff val="35000"/>
                  </a:schemeClr>
                </a:solidFill>
                <a:latin typeface="メイリオ"/>
                <a:ea typeface="メイリオ"/>
                <a:cs typeface="Hiragino Sans W4" charset="-128"/>
              </a:rPr>
              <a:t>年分の購入が必要です。​</a:t>
            </a:r>
          </a:p>
          <a:p>
            <a:pPr algn="just">
              <a:lnSpc>
                <a:spcPct val="120000"/>
              </a:lnSpc>
            </a:pPr>
            <a:r>
              <a:rPr lang="en-US" altLang="ja-JP" sz="700">
                <a:solidFill>
                  <a:schemeClr val="tx1">
                    <a:lumMod val="65000"/>
                    <a:lumOff val="35000"/>
                  </a:schemeClr>
                </a:solidFill>
                <a:latin typeface="メイリオ"/>
                <a:ea typeface="メイリオ"/>
                <a:cs typeface="Hiragino Sans W4" charset="-128"/>
              </a:rPr>
              <a:t>※ </a:t>
            </a:r>
            <a:r>
              <a:rPr lang="ja-JP" altLang="en-US" sz="700">
                <a:solidFill>
                  <a:schemeClr val="tx1">
                    <a:lumMod val="65000"/>
                    <a:lumOff val="35000"/>
                  </a:schemeClr>
                </a:solidFill>
                <a:latin typeface="メイリオ"/>
                <a:ea typeface="メイリオ"/>
                <a:cs typeface="Hiragino Sans W4" charset="-128"/>
              </a:rPr>
              <a:t>キャンペーン対象は新規購入時に限ります。​購入後のライセンス追加・オプション追加購入時は、契約期間に合わせて残存期間分の購入が必要です。​</a:t>
            </a:r>
          </a:p>
          <a:p>
            <a:pPr algn="just">
              <a:lnSpc>
                <a:spcPct val="120000"/>
              </a:lnSpc>
            </a:pPr>
            <a:r>
              <a:rPr lang="en-US" altLang="ja-JP" sz="700">
                <a:solidFill>
                  <a:schemeClr val="tx1">
                    <a:lumMod val="65000"/>
                    <a:lumOff val="35000"/>
                  </a:schemeClr>
                </a:solidFill>
                <a:latin typeface="メイリオ"/>
                <a:ea typeface="メイリオ"/>
                <a:cs typeface="Hiragino Sans W4" charset="-128"/>
              </a:rPr>
              <a:t>※ </a:t>
            </a:r>
            <a:r>
              <a:rPr lang="ja-JP" altLang="en-US" sz="700" b="1">
                <a:solidFill>
                  <a:srgbClr val="C00000"/>
                </a:solidFill>
                <a:latin typeface="メイリオ"/>
                <a:ea typeface="メイリオ"/>
                <a:cs typeface="Hiragino Sans W4" charset="-128"/>
              </a:rPr>
              <a:t>プラン</a:t>
            </a:r>
            <a:r>
              <a:rPr lang="en-US" altLang="ja-JP" sz="700" b="1">
                <a:solidFill>
                  <a:srgbClr val="C00000"/>
                </a:solidFill>
                <a:latin typeface="メイリオ"/>
                <a:ea typeface="メイリオ"/>
                <a:cs typeface="Hiragino Sans W4" charset="-128"/>
              </a:rPr>
              <a:t>Ⅱ</a:t>
            </a:r>
            <a:r>
              <a:rPr lang="ja-JP" altLang="en-US" sz="700" b="1">
                <a:solidFill>
                  <a:srgbClr val="C00000"/>
                </a:solidFill>
                <a:latin typeface="メイリオ"/>
                <a:ea typeface="メイリオ"/>
                <a:cs typeface="Hiragino Sans W4" charset="-128"/>
              </a:rPr>
              <a:t>・プラン</a:t>
            </a:r>
            <a:r>
              <a:rPr lang="en-US" altLang="ja-JP" sz="700" b="1">
                <a:solidFill>
                  <a:srgbClr val="C00000"/>
                </a:solidFill>
                <a:latin typeface="メイリオ"/>
                <a:ea typeface="メイリオ"/>
                <a:cs typeface="Hiragino Sans W4" charset="-128"/>
              </a:rPr>
              <a:t>Ⅲ</a:t>
            </a:r>
            <a:r>
              <a:rPr lang="ja-JP" altLang="en-US" sz="700" b="1">
                <a:solidFill>
                  <a:srgbClr val="C00000"/>
                </a:solidFill>
                <a:latin typeface="メイリオ"/>
                <a:ea typeface="メイリオ"/>
                <a:cs typeface="Hiragino Sans W4" charset="-128"/>
              </a:rPr>
              <a:t>は適用対象外です</a:t>
            </a:r>
            <a:r>
              <a:rPr lang="ja-JP" altLang="en-US" sz="700">
                <a:solidFill>
                  <a:schemeClr val="tx1">
                    <a:lumMod val="65000"/>
                    <a:lumOff val="35000"/>
                  </a:schemeClr>
                </a:solidFill>
                <a:latin typeface="メイリオ"/>
                <a:ea typeface="メイリオ"/>
                <a:cs typeface="Hiragino Sans W4" charset="-128"/>
              </a:rPr>
              <a:t>。</a:t>
            </a:r>
            <a:endParaRPr kumimoji="1" lang="en-US" altLang="ja-JP" sz="700">
              <a:solidFill>
                <a:schemeClr val="tx1">
                  <a:lumMod val="65000"/>
                  <a:lumOff val="35000"/>
                </a:schemeClr>
              </a:solidFill>
              <a:latin typeface="メイリオ"/>
              <a:ea typeface="メイリオ"/>
              <a:cs typeface="Hiragino Sans W4" charset="-128"/>
            </a:endParaRPr>
          </a:p>
        </p:txBody>
      </p:sp>
      <p:sp>
        <p:nvSpPr>
          <p:cNvPr id="153" name="テキスト ボックス 152"/>
          <p:cNvSpPr txBox="1"/>
          <p:nvPr/>
        </p:nvSpPr>
        <p:spPr>
          <a:xfrm>
            <a:off x="3740454" y="8348594"/>
            <a:ext cx="2996663" cy="198516"/>
          </a:xfrm>
          <a:prstGeom prst="rect">
            <a:avLst/>
          </a:prstGeom>
          <a:noFill/>
        </p:spPr>
        <p:txBody>
          <a:bodyPr wrap="square" rtlCol="0">
            <a:spAutoFit/>
          </a:bodyPr>
          <a:lstStyle/>
          <a:p>
            <a:pPr algn="r">
              <a:lnSpc>
                <a:spcPct val="120000"/>
              </a:lnSpc>
            </a:pPr>
            <a:r>
              <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 OS </a:t>
            </a: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によって実装機能や仕様は異なる場合があります</a:t>
            </a:r>
            <a:endPar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graphicFrame>
        <p:nvGraphicFramePr>
          <p:cNvPr id="174" name="表 173">
            <a:extLst>
              <a:ext uri="{FF2B5EF4-FFF2-40B4-BE49-F238E27FC236}">
                <a16:creationId xmlns:a16="http://schemas.microsoft.com/office/drawing/2014/main" id="{E65F8BB4-9873-4D05-B8DD-DF8BD105F2CC}"/>
              </a:ext>
            </a:extLst>
          </p:cNvPr>
          <p:cNvGraphicFramePr>
            <a:graphicFrameLocks noGrp="1"/>
          </p:cNvGraphicFramePr>
          <p:nvPr>
            <p:extLst>
              <p:ext uri="{D42A27DB-BD31-4B8C-83A1-F6EECF244321}">
                <p14:modId xmlns:p14="http://schemas.microsoft.com/office/powerpoint/2010/main" val="1803350282"/>
              </p:ext>
            </p:extLst>
          </p:nvPr>
        </p:nvGraphicFramePr>
        <p:xfrm>
          <a:off x="490171" y="1365072"/>
          <a:ext cx="5864909" cy="312736"/>
        </p:xfrm>
        <a:graphic>
          <a:graphicData uri="http://schemas.openxmlformats.org/drawingml/2006/table">
            <a:tbl>
              <a:tblPr firstRow="1" bandRow="1">
                <a:tableStyleId>{5940675A-B579-460E-94D1-54222C63F5DA}</a:tableStyleId>
              </a:tblPr>
              <a:tblGrid>
                <a:gridCol w="607645">
                  <a:extLst>
                    <a:ext uri="{9D8B030D-6E8A-4147-A177-3AD203B41FA5}">
                      <a16:colId xmlns:a16="http://schemas.microsoft.com/office/drawing/2014/main" val="20000"/>
                    </a:ext>
                  </a:extLst>
                </a:gridCol>
                <a:gridCol w="5257264">
                  <a:extLst>
                    <a:ext uri="{9D8B030D-6E8A-4147-A177-3AD203B41FA5}">
                      <a16:colId xmlns:a16="http://schemas.microsoft.com/office/drawing/2014/main" val="20001"/>
                    </a:ext>
                  </a:extLst>
                </a:gridCol>
              </a:tblGrid>
              <a:tr h="312736">
                <a:tc>
                  <a:txBody>
                    <a:bodyPr/>
                    <a:lstStyle/>
                    <a:p>
                      <a:pPr algn="dist"/>
                      <a:r>
                        <a:rPr kumimoji="1" lang="ja-JP" altLang="en-US" sz="1100" b="1" i="0">
                          <a:solidFill>
                            <a:schemeClr val="bg1"/>
                          </a:solidFill>
                          <a:latin typeface="メイリオ" panose="020B0604030504040204" pitchFamily="50" charset="-128"/>
                          <a:ea typeface="メイリオ" panose="020B0604030504040204" pitchFamily="50" charset="-128"/>
                          <a:cs typeface="Hiragino Sans W5" charset="-128"/>
                        </a:rPr>
                        <a:t>期間</a:t>
                      </a:r>
                    </a:p>
                  </a:txBody>
                  <a:tcPr anchor="ctr">
                    <a:lnL w="12700" cap="flat" cmpd="sng" algn="ctr">
                      <a:solidFill>
                        <a:srgbClr val="CE0F31"/>
                      </a:solidFill>
                      <a:prstDash val="solid"/>
                      <a:round/>
                      <a:headEnd type="none" w="med" len="med"/>
                      <a:tailEnd type="none" w="med" len="med"/>
                    </a:lnL>
                    <a:lnR w="12700" cap="flat" cmpd="sng" algn="ctr">
                      <a:solidFill>
                        <a:srgbClr val="CE0F31"/>
                      </a:solidFill>
                      <a:prstDash val="solid"/>
                      <a:round/>
                      <a:headEnd type="none" w="med" len="med"/>
                      <a:tailEnd type="none" w="med" len="med"/>
                    </a:lnR>
                    <a:lnT w="12700" cap="flat" cmpd="sng" algn="ctr">
                      <a:solidFill>
                        <a:srgbClr val="CE0F31"/>
                      </a:solidFill>
                      <a:prstDash val="solid"/>
                      <a:round/>
                      <a:headEnd type="none" w="med" len="med"/>
                      <a:tailEnd type="none" w="med" len="med"/>
                    </a:lnT>
                    <a:lnB w="12700" cap="flat" cmpd="sng" algn="ctr">
                      <a:solidFill>
                        <a:srgbClr val="CE0F31"/>
                      </a:solidFill>
                      <a:prstDash val="solid"/>
                      <a:round/>
                      <a:headEnd type="none" w="med" len="med"/>
                      <a:tailEnd type="none" w="med" len="med"/>
                    </a:lnB>
                    <a:solidFill>
                      <a:srgbClr val="CE0F31"/>
                    </a:solidFill>
                  </a:tcPr>
                </a:tc>
                <a:tc>
                  <a:txBody>
                    <a:bodyPr/>
                    <a:lstStyle/>
                    <a:p>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2022</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年</a:t>
                      </a:r>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10</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月</a:t>
                      </a:r>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3</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日 </a:t>
                      </a:r>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 2023</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年</a:t>
                      </a:r>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3</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月</a:t>
                      </a:r>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24</a:t>
                      </a:r>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日までのご注文</a:t>
                      </a:r>
                      <a:r>
                        <a:rPr kumimoji="1" lang="ja-JP" altLang="en-US" sz="1100" b="0" i="0">
                          <a:solidFill>
                            <a:srgbClr val="CE0F31"/>
                          </a:solidFill>
                          <a:latin typeface="メイリオ" panose="020B0604030504040204" pitchFamily="50" charset="-128"/>
                          <a:ea typeface="メイリオ" panose="020B0604030504040204" pitchFamily="50" charset="-128"/>
                          <a:cs typeface="Hiragino Sans W5" charset="-128"/>
                        </a:rPr>
                        <a:t>（</a:t>
                      </a:r>
                      <a:r>
                        <a:rPr kumimoji="1" lang="en-US" altLang="ja-JP" sz="1100" b="0" i="0">
                          <a:solidFill>
                            <a:srgbClr val="CE0F31"/>
                          </a:solidFill>
                          <a:latin typeface="メイリオ" panose="020B0604030504040204" pitchFamily="50" charset="-128"/>
                          <a:ea typeface="メイリオ" panose="020B0604030504040204" pitchFamily="50" charset="-128"/>
                          <a:cs typeface="Hiragino Sans W5" charset="-128"/>
                        </a:rPr>
                        <a:t>3</a:t>
                      </a:r>
                      <a:r>
                        <a:rPr kumimoji="1" lang="ja-JP" altLang="en-US" sz="1100" b="0" i="0">
                          <a:solidFill>
                            <a:srgbClr val="CE0F31"/>
                          </a:solidFill>
                          <a:latin typeface="メイリオ" panose="020B0604030504040204" pitchFamily="50" charset="-128"/>
                          <a:ea typeface="メイリオ" panose="020B0604030504040204" pitchFamily="50" charset="-128"/>
                          <a:cs typeface="Hiragino Sans W5" charset="-128"/>
                        </a:rPr>
                        <a:t>月納品分）</a:t>
                      </a:r>
                    </a:p>
                  </a:txBody>
                  <a:tcPr anchor="ctr">
                    <a:lnL w="12700" cap="flat" cmpd="sng" algn="ctr">
                      <a:solidFill>
                        <a:srgbClr val="CE0F31"/>
                      </a:solidFill>
                      <a:prstDash val="solid"/>
                      <a:round/>
                      <a:headEnd type="none" w="med" len="med"/>
                      <a:tailEnd type="none" w="med" len="med"/>
                    </a:lnL>
                    <a:lnR w="12700" cap="flat" cmpd="sng" algn="ctr">
                      <a:solidFill>
                        <a:srgbClr val="CE0F31"/>
                      </a:solidFill>
                      <a:prstDash val="solid"/>
                      <a:round/>
                      <a:headEnd type="none" w="med" len="med"/>
                      <a:tailEnd type="none" w="med" len="med"/>
                    </a:lnR>
                    <a:lnT w="12700" cap="flat" cmpd="sng" algn="ctr">
                      <a:solidFill>
                        <a:srgbClr val="CE0F31"/>
                      </a:solidFill>
                      <a:prstDash val="solid"/>
                      <a:round/>
                      <a:headEnd type="none" w="med" len="med"/>
                      <a:tailEnd type="none" w="med" len="med"/>
                    </a:lnT>
                    <a:lnB w="12700" cap="flat" cmpd="sng" algn="ctr">
                      <a:solidFill>
                        <a:srgbClr val="CE0F3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5" name="表 174">
            <a:extLst>
              <a:ext uri="{FF2B5EF4-FFF2-40B4-BE49-F238E27FC236}">
                <a16:creationId xmlns:a16="http://schemas.microsoft.com/office/drawing/2014/main" id="{2D40EC70-0F0F-4AE9-8953-1D61776B37C9}"/>
              </a:ext>
            </a:extLst>
          </p:cNvPr>
          <p:cNvGraphicFramePr>
            <a:graphicFrameLocks noGrp="1"/>
          </p:cNvGraphicFramePr>
          <p:nvPr>
            <p:extLst>
              <p:ext uri="{D42A27DB-BD31-4B8C-83A1-F6EECF244321}">
                <p14:modId xmlns:p14="http://schemas.microsoft.com/office/powerpoint/2010/main" val="2055676530"/>
              </p:ext>
            </p:extLst>
          </p:nvPr>
        </p:nvGraphicFramePr>
        <p:xfrm>
          <a:off x="490171" y="1717497"/>
          <a:ext cx="5864909" cy="312736"/>
        </p:xfrm>
        <a:graphic>
          <a:graphicData uri="http://schemas.openxmlformats.org/drawingml/2006/table">
            <a:tbl>
              <a:tblPr firstRow="1" bandRow="1">
                <a:tableStyleId>{5940675A-B579-460E-94D1-54222C63F5DA}</a:tableStyleId>
              </a:tblPr>
              <a:tblGrid>
                <a:gridCol w="607645">
                  <a:extLst>
                    <a:ext uri="{9D8B030D-6E8A-4147-A177-3AD203B41FA5}">
                      <a16:colId xmlns:a16="http://schemas.microsoft.com/office/drawing/2014/main" val="20000"/>
                    </a:ext>
                  </a:extLst>
                </a:gridCol>
                <a:gridCol w="5257264">
                  <a:extLst>
                    <a:ext uri="{9D8B030D-6E8A-4147-A177-3AD203B41FA5}">
                      <a16:colId xmlns:a16="http://schemas.microsoft.com/office/drawing/2014/main" val="20001"/>
                    </a:ext>
                  </a:extLst>
                </a:gridCol>
              </a:tblGrid>
              <a:tr h="312736">
                <a:tc>
                  <a:txBody>
                    <a:bodyPr/>
                    <a:lstStyle/>
                    <a:p>
                      <a:pPr algn="dist"/>
                      <a:r>
                        <a:rPr kumimoji="1" lang="ja-JP" altLang="en-US" sz="1100" b="1" i="0">
                          <a:solidFill>
                            <a:schemeClr val="bg1"/>
                          </a:solidFill>
                          <a:latin typeface="メイリオ" panose="020B0604030504040204" pitchFamily="50" charset="-128"/>
                          <a:ea typeface="メイリオ" panose="020B0604030504040204" pitchFamily="50" charset="-128"/>
                          <a:cs typeface="Hiragino Sans W5" charset="-128"/>
                        </a:rPr>
                        <a:t>プラン</a:t>
                      </a:r>
                    </a:p>
                  </a:txBody>
                  <a:tcPr anchor="ctr">
                    <a:lnL w="12700" cap="flat" cmpd="sng" algn="ctr">
                      <a:solidFill>
                        <a:srgbClr val="CE0F31"/>
                      </a:solidFill>
                      <a:prstDash val="solid"/>
                      <a:round/>
                      <a:headEnd type="none" w="med" len="med"/>
                      <a:tailEnd type="none" w="med" len="med"/>
                    </a:lnL>
                    <a:lnR w="12700" cap="flat" cmpd="sng" algn="ctr">
                      <a:solidFill>
                        <a:srgbClr val="CE0F31"/>
                      </a:solidFill>
                      <a:prstDash val="solid"/>
                      <a:round/>
                      <a:headEnd type="none" w="med" len="med"/>
                      <a:tailEnd type="none" w="med" len="med"/>
                    </a:lnR>
                    <a:lnT w="12700" cap="flat" cmpd="sng" algn="ctr">
                      <a:solidFill>
                        <a:srgbClr val="CE0F31"/>
                      </a:solidFill>
                      <a:prstDash val="solid"/>
                      <a:round/>
                      <a:headEnd type="none" w="med" len="med"/>
                      <a:tailEnd type="none" w="med" len="med"/>
                    </a:lnT>
                    <a:lnB w="12700" cap="flat" cmpd="sng" algn="ctr">
                      <a:solidFill>
                        <a:srgbClr val="CE0F31"/>
                      </a:solidFill>
                      <a:prstDash val="solid"/>
                      <a:round/>
                      <a:headEnd type="none" w="med" len="med"/>
                      <a:tailEnd type="none" w="med" len="med"/>
                    </a:lnB>
                    <a:solidFill>
                      <a:srgbClr val="CE0F31"/>
                    </a:solidFill>
                  </a:tcPr>
                </a:tc>
                <a:tc>
                  <a:txBody>
                    <a:bodyPr/>
                    <a:lstStyle/>
                    <a:p>
                      <a:r>
                        <a:rPr kumimoji="1" lang="ja-JP" altLang="en-US" sz="1100" b="1" i="0">
                          <a:solidFill>
                            <a:srgbClr val="CE0F31"/>
                          </a:solidFill>
                          <a:latin typeface="メイリオ" panose="020B0604030504040204" pitchFamily="50" charset="-128"/>
                          <a:ea typeface="メイリオ" panose="020B0604030504040204" pitchFamily="50" charset="-128"/>
                          <a:cs typeface="Hiragino Sans W5" charset="-128"/>
                        </a:rPr>
                        <a:t>プラン</a:t>
                      </a:r>
                      <a:r>
                        <a:rPr kumimoji="1" lang="en-US" altLang="ja-JP" sz="1100" b="1" i="0">
                          <a:solidFill>
                            <a:srgbClr val="CE0F31"/>
                          </a:solidFill>
                          <a:latin typeface="メイリオ" panose="020B0604030504040204" pitchFamily="50" charset="-128"/>
                          <a:ea typeface="メイリオ" panose="020B0604030504040204" pitchFamily="50" charset="-128"/>
                          <a:cs typeface="Hiragino Sans W5" charset="-128"/>
                        </a:rPr>
                        <a:t>Ⅰ</a:t>
                      </a:r>
                      <a:r>
                        <a:rPr kumimoji="1" lang="ja-JP" altLang="en-US" sz="1100" b="0" i="0">
                          <a:solidFill>
                            <a:srgbClr val="CE0F31"/>
                          </a:solidFill>
                          <a:latin typeface="メイリオ" panose="020B0604030504040204" pitchFamily="50" charset="-128"/>
                          <a:ea typeface="メイリオ" panose="020B0604030504040204" pitchFamily="50" charset="-128"/>
                          <a:cs typeface="Hiragino Sans W5" charset="-128"/>
                        </a:rPr>
                        <a:t>（ライト</a:t>
                      </a:r>
                      <a:r>
                        <a:rPr kumimoji="1" lang="en-US" altLang="ja-JP" sz="1100" b="0" i="0">
                          <a:solidFill>
                            <a:srgbClr val="CE0F31"/>
                          </a:solidFill>
                          <a:latin typeface="メイリオ" panose="020B0604030504040204" pitchFamily="50" charset="-128"/>
                          <a:ea typeface="メイリオ" panose="020B0604030504040204" pitchFamily="50" charset="-128"/>
                          <a:cs typeface="Hiragino Sans W5" charset="-128"/>
                        </a:rPr>
                        <a:t>A</a:t>
                      </a:r>
                      <a:r>
                        <a:rPr kumimoji="1" lang="ja-JP" altLang="en-US" sz="1100" b="0" i="0">
                          <a:solidFill>
                            <a:srgbClr val="CE0F31"/>
                          </a:solidFill>
                          <a:latin typeface="メイリオ" panose="020B0604030504040204" pitchFamily="50" charset="-128"/>
                          <a:ea typeface="メイリオ" panose="020B0604030504040204" pitchFamily="50" charset="-128"/>
                          <a:cs typeface="Hiragino Sans W5" charset="-128"/>
                        </a:rPr>
                        <a:t>・ライト</a:t>
                      </a:r>
                      <a:r>
                        <a:rPr kumimoji="1" lang="en-US" altLang="ja-JP" sz="1100" b="0" i="0">
                          <a:solidFill>
                            <a:srgbClr val="CE0F31"/>
                          </a:solidFill>
                          <a:latin typeface="メイリオ" panose="020B0604030504040204" pitchFamily="50" charset="-128"/>
                          <a:ea typeface="メイリオ" panose="020B0604030504040204" pitchFamily="50" charset="-128"/>
                          <a:cs typeface="Hiragino Sans W5" charset="-128"/>
                        </a:rPr>
                        <a:t>B</a:t>
                      </a:r>
                      <a:r>
                        <a:rPr kumimoji="1" lang="ja-JP" altLang="en-US" sz="1100" b="0" i="0">
                          <a:solidFill>
                            <a:srgbClr val="CE0F31"/>
                          </a:solidFill>
                          <a:latin typeface="メイリオ" panose="020B0604030504040204" pitchFamily="50" charset="-128"/>
                          <a:ea typeface="メイリオ" panose="020B0604030504040204" pitchFamily="50" charset="-128"/>
                          <a:cs typeface="Hiragino Sans W5" charset="-128"/>
                        </a:rPr>
                        <a:t>・ベーシック </a:t>
                      </a:r>
                      <a:r>
                        <a:rPr kumimoji="1" lang="en-US" altLang="ja-JP" sz="1100" b="0" i="0">
                          <a:solidFill>
                            <a:srgbClr val="CE0F31"/>
                          </a:solidFill>
                          <a:latin typeface="メイリオ" panose="020B0604030504040204" pitchFamily="50" charset="-128"/>
                          <a:ea typeface="メイリオ" panose="020B0604030504040204" pitchFamily="50" charset="-128"/>
                          <a:cs typeface="Hiragino Sans W5" charset="-128"/>
                        </a:rPr>
                        <a:t>/ </a:t>
                      </a:r>
                      <a:r>
                        <a:rPr kumimoji="1" lang="ja-JP" altLang="en-US" sz="1100" b="0" i="0">
                          <a:solidFill>
                            <a:srgbClr val="CE0F31"/>
                          </a:solidFill>
                          <a:latin typeface="メイリオ" panose="020B0604030504040204" pitchFamily="50" charset="-128"/>
                          <a:ea typeface="メイリオ" panose="020B0604030504040204" pitchFamily="50" charset="-128"/>
                          <a:cs typeface="Hiragino Sans W5" charset="-128"/>
                        </a:rPr>
                        <a:t>マップ年間ライセンス）</a:t>
                      </a:r>
                    </a:p>
                  </a:txBody>
                  <a:tcPr anchor="ctr">
                    <a:lnL w="12700" cap="flat" cmpd="sng" algn="ctr">
                      <a:solidFill>
                        <a:srgbClr val="CE0F31"/>
                      </a:solidFill>
                      <a:prstDash val="solid"/>
                      <a:round/>
                      <a:headEnd type="none" w="med" len="med"/>
                      <a:tailEnd type="none" w="med" len="med"/>
                    </a:lnL>
                    <a:lnR w="12700" cap="flat" cmpd="sng" algn="ctr">
                      <a:solidFill>
                        <a:srgbClr val="CE0F31"/>
                      </a:solidFill>
                      <a:prstDash val="solid"/>
                      <a:round/>
                      <a:headEnd type="none" w="med" len="med"/>
                      <a:tailEnd type="none" w="med" len="med"/>
                    </a:lnR>
                    <a:lnT w="12700" cap="flat" cmpd="sng" algn="ctr">
                      <a:solidFill>
                        <a:srgbClr val="CE0F31"/>
                      </a:solidFill>
                      <a:prstDash val="solid"/>
                      <a:round/>
                      <a:headEnd type="none" w="med" len="med"/>
                      <a:tailEnd type="none" w="med" len="med"/>
                    </a:lnT>
                    <a:lnB w="12700" cap="flat" cmpd="sng" algn="ctr">
                      <a:solidFill>
                        <a:srgbClr val="CE0F3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7" name="正方形/長方形 176">
            <a:extLst>
              <a:ext uri="{FF2B5EF4-FFF2-40B4-BE49-F238E27FC236}">
                <a16:creationId xmlns:a16="http://schemas.microsoft.com/office/drawing/2014/main" id="{FE8C6A05-792E-46FA-A8F6-54DFB8C34F44}"/>
              </a:ext>
            </a:extLst>
          </p:cNvPr>
          <p:cNvSpPr/>
          <p:nvPr/>
        </p:nvSpPr>
        <p:spPr>
          <a:xfrm>
            <a:off x="-1" y="4159416"/>
            <a:ext cx="6858001" cy="559404"/>
          </a:xfrm>
          <a:prstGeom prst="rect">
            <a:avLst/>
          </a:prstGeom>
          <a:solidFill>
            <a:srgbClr val="CE0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5" name="テキスト ボックス 144"/>
          <p:cNvSpPr txBox="1"/>
          <p:nvPr/>
        </p:nvSpPr>
        <p:spPr>
          <a:xfrm>
            <a:off x="371090" y="4423310"/>
            <a:ext cx="5526971" cy="269304"/>
          </a:xfrm>
          <a:prstGeom prst="rect">
            <a:avLst/>
          </a:prstGeom>
          <a:noFill/>
        </p:spPr>
        <p:txBody>
          <a:bodyPr wrap="square" rtlCol="0">
            <a:spAutoFit/>
          </a:bodyPr>
          <a:lstStyle/>
          <a:p>
            <a:pPr algn="dist">
              <a:lnSpc>
                <a:spcPct val="120000"/>
              </a:lnSpc>
            </a:pPr>
            <a:r>
              <a:rPr lang="en-US" altLang="ja-JP" sz="1000" dirty="0">
                <a:solidFill>
                  <a:schemeClr val="bg1"/>
                </a:solidFill>
                <a:latin typeface="メイリオ" panose="020B0604030504040204" pitchFamily="50" charset="-128"/>
                <a:ea typeface="メイリオ" panose="020B0604030504040204" pitchFamily="50" charset="-128"/>
              </a:rPr>
              <a:t>https://www.lanscope.jp/an/campaign/mainte_2022_10/</a:t>
            </a:r>
            <a:endParaRPr kumimoji="1" lang="ja-JP" altLang="en-US" sz="600" dirty="0">
              <a:solidFill>
                <a:schemeClr val="bg1"/>
              </a:solidFill>
              <a:latin typeface="メイリオ" panose="020B0604030504040204" pitchFamily="50" charset="-128"/>
              <a:ea typeface="メイリオ" panose="020B0604030504040204" pitchFamily="50" charset="-128"/>
              <a:cs typeface="Hiragino Sans W3" charset="-128"/>
            </a:endParaRPr>
          </a:p>
        </p:txBody>
      </p:sp>
      <p:sp>
        <p:nvSpPr>
          <p:cNvPr id="176" name="テキスト ボックス 175">
            <a:extLst>
              <a:ext uri="{FF2B5EF4-FFF2-40B4-BE49-F238E27FC236}">
                <a16:creationId xmlns:a16="http://schemas.microsoft.com/office/drawing/2014/main" id="{569ABDFC-64AF-4B7C-9F53-D7CA3CB3D23B}"/>
              </a:ext>
            </a:extLst>
          </p:cNvPr>
          <p:cNvSpPr txBox="1"/>
          <p:nvPr/>
        </p:nvSpPr>
        <p:spPr>
          <a:xfrm>
            <a:off x="269290" y="4208532"/>
            <a:ext cx="5786031" cy="287002"/>
          </a:xfrm>
          <a:prstGeom prst="rect">
            <a:avLst/>
          </a:prstGeom>
          <a:noFill/>
        </p:spPr>
        <p:txBody>
          <a:bodyPr wrap="square" rtlCol="0">
            <a:spAutoFit/>
          </a:bodyPr>
          <a:lstStyle/>
          <a:p>
            <a:pPr algn="just">
              <a:lnSpc>
                <a:spcPct val="120000"/>
              </a:lnSpc>
            </a:pPr>
            <a:r>
              <a:rPr lang="ja-JP" altLang="en-US" sz="1100" b="1">
                <a:solidFill>
                  <a:srgbClr val="FFFF00"/>
                </a:solidFill>
                <a:latin typeface="メイリオ" panose="020B0604030504040204" pitchFamily="50" charset="-128"/>
                <a:ea typeface="メイリオ" panose="020B0604030504040204" pitchFamily="50" charset="-128"/>
                <a:cs typeface="Hiragino Sans W7" charset="-128"/>
              </a:rPr>
              <a:t>＜事前エントリー必須＞ </a:t>
            </a:r>
            <a:r>
              <a:rPr lang="ja-JP" altLang="en-US" sz="1100" b="1">
                <a:solidFill>
                  <a:schemeClr val="bg1"/>
                </a:solidFill>
                <a:latin typeface="メイリオ" panose="020B0604030504040204" pitchFamily="50" charset="-128"/>
                <a:ea typeface="メイリオ" panose="020B0604030504040204" pitchFamily="50" charset="-128"/>
                <a:cs typeface="Hiragino Sans W7" charset="-128"/>
              </a:rPr>
              <a:t>ご注文前に</a:t>
            </a:r>
            <a:r>
              <a:rPr lang="en-US" altLang="ja-JP" sz="1100" b="1">
                <a:solidFill>
                  <a:schemeClr val="bg1"/>
                </a:solidFill>
                <a:latin typeface="メイリオ" panose="020B0604030504040204" pitchFamily="50" charset="-128"/>
                <a:ea typeface="メイリオ" panose="020B0604030504040204" pitchFamily="50" charset="-128"/>
                <a:cs typeface="Hiragino Sans W7" charset="-128"/>
              </a:rPr>
              <a:t>Web</a:t>
            </a:r>
            <a:r>
              <a:rPr lang="ja-JP" altLang="en-US" sz="1100" b="1">
                <a:solidFill>
                  <a:schemeClr val="bg1"/>
                </a:solidFill>
                <a:latin typeface="メイリオ" panose="020B0604030504040204" pitchFamily="50" charset="-128"/>
                <a:ea typeface="メイリオ" panose="020B0604030504040204" pitchFamily="50" charset="-128"/>
                <a:cs typeface="Hiragino Sans W7" charset="-128"/>
              </a:rPr>
              <a:t>からお申込みください</a:t>
            </a:r>
            <a:endParaRPr lang="en-US" altLang="ja-JP" sz="1100" b="1">
              <a:solidFill>
                <a:schemeClr val="bg1"/>
              </a:solidFill>
              <a:latin typeface="メイリオ" panose="020B0604030504040204" pitchFamily="50" charset="-128"/>
              <a:ea typeface="メイリオ" panose="020B0604030504040204" pitchFamily="50" charset="-128"/>
              <a:cs typeface="Hiragino Sans W7" charset="-128"/>
            </a:endParaRPr>
          </a:p>
        </p:txBody>
      </p:sp>
      <p:cxnSp>
        <p:nvCxnSpPr>
          <p:cNvPr id="18" name="直線コネクタ 17">
            <a:extLst>
              <a:ext uri="{FF2B5EF4-FFF2-40B4-BE49-F238E27FC236}">
                <a16:creationId xmlns:a16="http://schemas.microsoft.com/office/drawing/2014/main" id="{87DDD8AB-AB6F-4DC0-9682-BA648E92F5B9}"/>
              </a:ext>
            </a:extLst>
          </p:cNvPr>
          <p:cNvCxnSpPr>
            <a:cxnSpLocks/>
          </p:cNvCxnSpPr>
          <p:nvPr/>
        </p:nvCxnSpPr>
        <p:spPr>
          <a:xfrm>
            <a:off x="553686" y="3781155"/>
            <a:ext cx="5863624" cy="0"/>
          </a:xfrm>
          <a:prstGeom prst="line">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2" name="テキスト ボックス 181">
            <a:extLst>
              <a:ext uri="{FF2B5EF4-FFF2-40B4-BE49-F238E27FC236}">
                <a16:creationId xmlns:a16="http://schemas.microsoft.com/office/drawing/2014/main" id="{479FBD19-3576-4212-9057-6E533DCEC00F}"/>
              </a:ext>
            </a:extLst>
          </p:cNvPr>
          <p:cNvSpPr txBox="1"/>
          <p:nvPr/>
        </p:nvSpPr>
        <p:spPr>
          <a:xfrm>
            <a:off x="492364" y="3801886"/>
            <a:ext cx="726424" cy="198516"/>
          </a:xfrm>
          <a:prstGeom prst="rect">
            <a:avLst/>
          </a:prstGeom>
          <a:noFill/>
        </p:spPr>
        <p:txBody>
          <a:bodyPr wrap="square" rtlCol="0">
            <a:spAutoFit/>
          </a:bodyPr>
          <a:lstStyle/>
          <a:p>
            <a:pPr algn="just">
              <a:lnSpc>
                <a:spcPct val="120000"/>
              </a:lnSpc>
            </a:pP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2022</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年</a:t>
            </a: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10</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月</a:t>
            </a:r>
            <a:endParaRPr kumimoji="1"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sp>
        <p:nvSpPr>
          <p:cNvPr id="44" name="楕円 43">
            <a:extLst>
              <a:ext uri="{FF2B5EF4-FFF2-40B4-BE49-F238E27FC236}">
                <a16:creationId xmlns:a16="http://schemas.microsoft.com/office/drawing/2014/main" id="{DAE9FAC1-0AF2-46AE-A5E4-6C059B6149C3}"/>
              </a:ext>
            </a:extLst>
          </p:cNvPr>
          <p:cNvSpPr/>
          <p:nvPr/>
        </p:nvSpPr>
        <p:spPr>
          <a:xfrm>
            <a:off x="545393" y="3104148"/>
            <a:ext cx="586740" cy="586740"/>
          </a:xfrm>
          <a:prstGeom prst="ellipse">
            <a:avLst/>
          </a:prstGeom>
          <a:solidFill>
            <a:srgbClr val="CE0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テキスト ボックス 182">
            <a:extLst>
              <a:ext uri="{FF2B5EF4-FFF2-40B4-BE49-F238E27FC236}">
                <a16:creationId xmlns:a16="http://schemas.microsoft.com/office/drawing/2014/main" id="{727F9024-C2FF-48D3-B670-05FA7D2C9A78}"/>
              </a:ext>
            </a:extLst>
          </p:cNvPr>
          <p:cNvSpPr txBox="1"/>
          <p:nvPr/>
        </p:nvSpPr>
        <p:spPr>
          <a:xfrm>
            <a:off x="495668" y="3279849"/>
            <a:ext cx="715500" cy="233910"/>
          </a:xfrm>
          <a:prstGeom prst="rect">
            <a:avLst/>
          </a:prstGeom>
          <a:noFill/>
        </p:spPr>
        <p:txBody>
          <a:bodyPr wrap="square" rtlCol="0">
            <a:spAutoFit/>
          </a:bodyPr>
          <a:lstStyle/>
          <a:p>
            <a:pPr algn="ctr">
              <a:lnSpc>
                <a:spcPct val="120000"/>
              </a:lnSpc>
            </a:pPr>
            <a:r>
              <a:rPr lang="ja-JP" altLang="en-US" sz="800" b="1">
                <a:solidFill>
                  <a:schemeClr val="bg1"/>
                </a:solidFill>
                <a:latin typeface="メイリオ" panose="020B0604030504040204" pitchFamily="50" charset="-128"/>
                <a:ea typeface="メイリオ" panose="020B0604030504040204" pitchFamily="50" charset="-128"/>
                <a:cs typeface="Hiragino Sans W7" charset="-128"/>
              </a:rPr>
              <a:t>エントリー</a:t>
            </a:r>
            <a:endParaRPr lang="en-US" altLang="ja-JP" sz="800" b="1">
              <a:solidFill>
                <a:schemeClr val="bg1"/>
              </a:solidFill>
              <a:latin typeface="メイリオ" panose="020B0604030504040204" pitchFamily="50" charset="-128"/>
              <a:ea typeface="メイリオ" panose="020B0604030504040204" pitchFamily="50" charset="-128"/>
              <a:cs typeface="Hiragino Sans W7" charset="-128"/>
            </a:endParaRPr>
          </a:p>
        </p:txBody>
      </p:sp>
      <p:sp>
        <p:nvSpPr>
          <p:cNvPr id="186" name="楕円 185">
            <a:extLst>
              <a:ext uri="{FF2B5EF4-FFF2-40B4-BE49-F238E27FC236}">
                <a16:creationId xmlns:a16="http://schemas.microsoft.com/office/drawing/2014/main" id="{1BA996C9-1BD8-41FC-AA0F-CE1B3C8EB191}"/>
              </a:ext>
            </a:extLst>
          </p:cNvPr>
          <p:cNvSpPr/>
          <p:nvPr/>
        </p:nvSpPr>
        <p:spPr>
          <a:xfrm>
            <a:off x="1356339" y="3104148"/>
            <a:ext cx="586740" cy="586740"/>
          </a:xfrm>
          <a:prstGeom prst="ellipse">
            <a:avLst/>
          </a:prstGeom>
          <a:solidFill>
            <a:srgbClr val="F3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テキスト ボックス 186">
            <a:extLst>
              <a:ext uri="{FF2B5EF4-FFF2-40B4-BE49-F238E27FC236}">
                <a16:creationId xmlns:a16="http://schemas.microsoft.com/office/drawing/2014/main" id="{8C5095FC-EDC9-4475-8D22-000202EC2039}"/>
              </a:ext>
            </a:extLst>
          </p:cNvPr>
          <p:cNvSpPr txBox="1"/>
          <p:nvPr/>
        </p:nvSpPr>
        <p:spPr>
          <a:xfrm>
            <a:off x="1283754" y="3279849"/>
            <a:ext cx="715500" cy="233910"/>
          </a:xfrm>
          <a:prstGeom prst="rect">
            <a:avLst/>
          </a:prstGeom>
          <a:noFill/>
        </p:spPr>
        <p:txBody>
          <a:bodyPr wrap="square" rtlCol="0">
            <a:spAutoFit/>
          </a:bodyPr>
          <a:lstStyle/>
          <a:p>
            <a:pPr algn="ctr">
              <a:lnSpc>
                <a:spcPct val="120000"/>
              </a:lnSpc>
            </a:pPr>
            <a:r>
              <a:rPr lang="ja-JP" altLang="en-US" sz="800" b="1">
                <a:solidFill>
                  <a:schemeClr val="bg1"/>
                </a:solidFill>
                <a:latin typeface="メイリオ" panose="020B0604030504040204" pitchFamily="50" charset="-128"/>
                <a:ea typeface="メイリオ" panose="020B0604030504040204" pitchFamily="50" charset="-128"/>
                <a:cs typeface="Hiragino Sans W7" charset="-128"/>
              </a:rPr>
              <a:t>ご注文</a:t>
            </a:r>
            <a:endParaRPr lang="en-US" altLang="ja-JP" sz="800" b="1">
              <a:solidFill>
                <a:schemeClr val="bg1"/>
              </a:solidFill>
              <a:latin typeface="メイリオ" panose="020B0604030504040204" pitchFamily="50" charset="-128"/>
              <a:ea typeface="メイリオ" panose="020B0604030504040204" pitchFamily="50" charset="-128"/>
              <a:cs typeface="Hiragino Sans W7" charset="-128"/>
            </a:endParaRPr>
          </a:p>
        </p:txBody>
      </p:sp>
      <p:cxnSp>
        <p:nvCxnSpPr>
          <p:cNvPr id="69" name="直線コネクタ 68">
            <a:extLst>
              <a:ext uri="{FF2B5EF4-FFF2-40B4-BE49-F238E27FC236}">
                <a16:creationId xmlns:a16="http://schemas.microsoft.com/office/drawing/2014/main" id="{A4565905-48D9-4C63-86A1-CDB1F16C01D9}"/>
              </a:ext>
            </a:extLst>
          </p:cNvPr>
          <p:cNvCxnSpPr>
            <a:cxnSpLocks/>
          </p:cNvCxnSpPr>
          <p:nvPr/>
        </p:nvCxnSpPr>
        <p:spPr>
          <a:xfrm>
            <a:off x="855576" y="3735490"/>
            <a:ext cx="0" cy="91329"/>
          </a:xfrm>
          <a:prstGeom prst="line">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9" name="テキスト ボックス 188">
            <a:extLst>
              <a:ext uri="{FF2B5EF4-FFF2-40B4-BE49-F238E27FC236}">
                <a16:creationId xmlns:a16="http://schemas.microsoft.com/office/drawing/2014/main" id="{A865D834-26B5-4045-8284-5A361B9C8B69}"/>
              </a:ext>
            </a:extLst>
          </p:cNvPr>
          <p:cNvSpPr txBox="1"/>
          <p:nvPr/>
        </p:nvSpPr>
        <p:spPr>
          <a:xfrm>
            <a:off x="1785481" y="3801886"/>
            <a:ext cx="726424" cy="198516"/>
          </a:xfrm>
          <a:prstGeom prst="rect">
            <a:avLst/>
          </a:prstGeom>
          <a:noFill/>
        </p:spPr>
        <p:txBody>
          <a:bodyPr wrap="square" rtlCol="0">
            <a:spAutoFit/>
          </a:bodyPr>
          <a:lstStyle/>
          <a:p>
            <a:pPr algn="just">
              <a:lnSpc>
                <a:spcPct val="120000"/>
              </a:lnSpc>
            </a:pP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2022</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年</a:t>
            </a: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11</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月</a:t>
            </a:r>
            <a:endParaRPr kumimoji="1"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cxnSp>
        <p:nvCxnSpPr>
          <p:cNvPr id="190" name="直線コネクタ 189">
            <a:extLst>
              <a:ext uri="{FF2B5EF4-FFF2-40B4-BE49-F238E27FC236}">
                <a16:creationId xmlns:a16="http://schemas.microsoft.com/office/drawing/2014/main" id="{36C94F3B-6AC5-4929-ACE1-C9FC61665298}"/>
              </a:ext>
            </a:extLst>
          </p:cNvPr>
          <p:cNvCxnSpPr>
            <a:cxnSpLocks/>
          </p:cNvCxnSpPr>
          <p:nvPr/>
        </p:nvCxnSpPr>
        <p:spPr>
          <a:xfrm>
            <a:off x="2151645" y="3058428"/>
            <a:ext cx="0" cy="768391"/>
          </a:xfrm>
          <a:prstGeom prst="line">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1" name="テキスト ボックス 190">
            <a:extLst>
              <a:ext uri="{FF2B5EF4-FFF2-40B4-BE49-F238E27FC236}">
                <a16:creationId xmlns:a16="http://schemas.microsoft.com/office/drawing/2014/main" id="{EB1EF047-6AE9-4095-AAA7-A80F2C9BFFB7}"/>
              </a:ext>
            </a:extLst>
          </p:cNvPr>
          <p:cNvSpPr txBox="1"/>
          <p:nvPr/>
        </p:nvSpPr>
        <p:spPr>
          <a:xfrm>
            <a:off x="3817481" y="3801886"/>
            <a:ext cx="726424" cy="198516"/>
          </a:xfrm>
          <a:prstGeom prst="rect">
            <a:avLst/>
          </a:prstGeom>
          <a:noFill/>
        </p:spPr>
        <p:txBody>
          <a:bodyPr wrap="square" rtlCol="0">
            <a:spAutoFit/>
          </a:bodyPr>
          <a:lstStyle/>
          <a:p>
            <a:pPr algn="just">
              <a:lnSpc>
                <a:spcPct val="120000"/>
              </a:lnSpc>
            </a:pP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2023</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年</a:t>
            </a: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11</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月</a:t>
            </a:r>
            <a:endParaRPr kumimoji="1"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sp>
        <p:nvSpPr>
          <p:cNvPr id="192" name="テキスト ボックス 191">
            <a:extLst>
              <a:ext uri="{FF2B5EF4-FFF2-40B4-BE49-F238E27FC236}">
                <a16:creationId xmlns:a16="http://schemas.microsoft.com/office/drawing/2014/main" id="{3A6983B2-9897-4D42-AA43-0F747EB180FD}"/>
              </a:ext>
            </a:extLst>
          </p:cNvPr>
          <p:cNvSpPr txBox="1"/>
          <p:nvPr/>
        </p:nvSpPr>
        <p:spPr>
          <a:xfrm>
            <a:off x="5833881" y="3801886"/>
            <a:ext cx="726424" cy="198516"/>
          </a:xfrm>
          <a:prstGeom prst="rect">
            <a:avLst/>
          </a:prstGeom>
          <a:noFill/>
        </p:spPr>
        <p:txBody>
          <a:bodyPr wrap="square" rtlCol="0">
            <a:spAutoFit/>
          </a:bodyPr>
          <a:lstStyle/>
          <a:p>
            <a:pPr algn="just">
              <a:lnSpc>
                <a:spcPct val="120000"/>
              </a:lnSpc>
            </a:pP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2024</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年</a:t>
            </a:r>
            <a:r>
              <a:rPr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11</a:t>
            </a:r>
            <a:r>
              <a:rPr lang="ja-JP" altLang="en-US"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月</a:t>
            </a:r>
            <a:endParaRPr kumimoji="1" lang="en-US" altLang="ja-JP" sz="600" b="1">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endParaRPr>
          </a:p>
        </p:txBody>
      </p:sp>
      <p:cxnSp>
        <p:nvCxnSpPr>
          <p:cNvPr id="193" name="直線コネクタ 192">
            <a:extLst>
              <a:ext uri="{FF2B5EF4-FFF2-40B4-BE49-F238E27FC236}">
                <a16:creationId xmlns:a16="http://schemas.microsoft.com/office/drawing/2014/main" id="{79723438-69B8-45AC-946B-00A198B63878}"/>
              </a:ext>
            </a:extLst>
          </p:cNvPr>
          <p:cNvCxnSpPr>
            <a:cxnSpLocks/>
          </p:cNvCxnSpPr>
          <p:nvPr/>
        </p:nvCxnSpPr>
        <p:spPr>
          <a:xfrm>
            <a:off x="4170945" y="3058428"/>
            <a:ext cx="0" cy="768391"/>
          </a:xfrm>
          <a:prstGeom prst="line">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直線コネクタ 193">
            <a:extLst>
              <a:ext uri="{FF2B5EF4-FFF2-40B4-BE49-F238E27FC236}">
                <a16:creationId xmlns:a16="http://schemas.microsoft.com/office/drawing/2014/main" id="{E87E9C0F-D665-437A-86E8-B9533BC49DC8}"/>
              </a:ext>
            </a:extLst>
          </p:cNvPr>
          <p:cNvCxnSpPr>
            <a:cxnSpLocks/>
          </p:cNvCxnSpPr>
          <p:nvPr/>
        </p:nvCxnSpPr>
        <p:spPr>
          <a:xfrm>
            <a:off x="6168295" y="3058428"/>
            <a:ext cx="0" cy="768391"/>
          </a:xfrm>
          <a:prstGeom prst="line">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01" name="テキスト ボックス 200">
            <a:extLst>
              <a:ext uri="{FF2B5EF4-FFF2-40B4-BE49-F238E27FC236}">
                <a16:creationId xmlns:a16="http://schemas.microsoft.com/office/drawing/2014/main" id="{9A1C9F49-5F6B-452B-92F6-535B1EC4EB06}"/>
              </a:ext>
            </a:extLst>
          </p:cNvPr>
          <p:cNvSpPr txBox="1"/>
          <p:nvPr/>
        </p:nvSpPr>
        <p:spPr>
          <a:xfrm>
            <a:off x="371090" y="2801126"/>
            <a:ext cx="5883037" cy="233910"/>
          </a:xfrm>
          <a:prstGeom prst="rect">
            <a:avLst/>
          </a:prstGeom>
          <a:noFill/>
        </p:spPr>
        <p:txBody>
          <a:bodyPr wrap="square" rtlCol="0">
            <a:spAutoFit/>
          </a:bodyPr>
          <a:lstStyle/>
          <a:p>
            <a:pPr algn="just">
              <a:lnSpc>
                <a:spcPct val="120000"/>
              </a:lnSpc>
            </a:pPr>
            <a:r>
              <a:rPr lang="ja-JP" altLang="en-US" sz="800" b="1">
                <a:solidFill>
                  <a:schemeClr val="tx1">
                    <a:lumMod val="75000"/>
                    <a:lumOff val="25000"/>
                  </a:schemeClr>
                </a:solidFill>
                <a:latin typeface="メイリオ" panose="020B0604030504040204" pitchFamily="50" charset="-128"/>
                <a:ea typeface="メイリオ" panose="020B0604030504040204" pitchFamily="50" charset="-128"/>
                <a:cs typeface="Hiragino Sans W4" charset="-128"/>
              </a:rPr>
              <a:t>＜１年分の料金で２年間使えるオトクなキャンペーンです＞</a:t>
            </a:r>
          </a:p>
        </p:txBody>
      </p:sp>
      <p:sp>
        <p:nvSpPr>
          <p:cNvPr id="205" name="正方形/長方形 204">
            <a:extLst>
              <a:ext uri="{FF2B5EF4-FFF2-40B4-BE49-F238E27FC236}">
                <a16:creationId xmlns:a16="http://schemas.microsoft.com/office/drawing/2014/main" id="{EBD58068-9055-4D2A-9869-551545F1411C}"/>
              </a:ext>
            </a:extLst>
          </p:cNvPr>
          <p:cNvSpPr/>
          <p:nvPr/>
        </p:nvSpPr>
        <p:spPr>
          <a:xfrm>
            <a:off x="2151697" y="3142850"/>
            <a:ext cx="4016597" cy="234514"/>
          </a:xfrm>
          <a:prstGeom prst="rect">
            <a:avLst/>
          </a:prstGeom>
          <a:solidFill>
            <a:srgbClr val="CE0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テキスト ボックス 205">
            <a:extLst>
              <a:ext uri="{FF2B5EF4-FFF2-40B4-BE49-F238E27FC236}">
                <a16:creationId xmlns:a16="http://schemas.microsoft.com/office/drawing/2014/main" id="{6910D0A2-C26A-496C-AB64-FE0E5A8868D0}"/>
              </a:ext>
            </a:extLst>
          </p:cNvPr>
          <p:cNvSpPr txBox="1"/>
          <p:nvPr/>
        </p:nvSpPr>
        <p:spPr>
          <a:xfrm>
            <a:off x="2210168" y="3161506"/>
            <a:ext cx="3862147" cy="216213"/>
          </a:xfrm>
          <a:prstGeom prst="rect">
            <a:avLst/>
          </a:prstGeom>
          <a:noFill/>
        </p:spPr>
        <p:txBody>
          <a:bodyPr wrap="square" rtlCol="0">
            <a:spAutoFit/>
          </a:bodyPr>
          <a:lstStyle/>
          <a:p>
            <a:pPr algn="just">
              <a:lnSpc>
                <a:spcPct val="120000"/>
              </a:lnSpc>
            </a:pPr>
            <a:r>
              <a:rPr lang="ja-JP" altLang="en-US" sz="700" b="1">
                <a:solidFill>
                  <a:schemeClr val="bg1"/>
                </a:solidFill>
                <a:latin typeface="メイリオ" panose="020B0604030504040204" pitchFamily="50" charset="-128"/>
                <a:ea typeface="メイリオ" panose="020B0604030504040204" pitchFamily="50" charset="-128"/>
                <a:cs typeface="Hiragino Sans W4" charset="-128"/>
              </a:rPr>
              <a:t>キャンペーン利用の場合</a:t>
            </a:r>
            <a:endParaRPr kumimoji="1" lang="en-US" altLang="ja-JP" sz="700" b="1">
              <a:solidFill>
                <a:schemeClr val="bg1"/>
              </a:solidFill>
              <a:latin typeface="メイリオ" panose="020B0604030504040204" pitchFamily="50" charset="-128"/>
              <a:ea typeface="メイリオ" panose="020B0604030504040204" pitchFamily="50" charset="-128"/>
              <a:cs typeface="Hiragino Sans W4" charset="-128"/>
            </a:endParaRPr>
          </a:p>
        </p:txBody>
      </p:sp>
      <p:sp>
        <p:nvSpPr>
          <p:cNvPr id="207" name="正方形/長方形 206">
            <a:extLst>
              <a:ext uri="{FF2B5EF4-FFF2-40B4-BE49-F238E27FC236}">
                <a16:creationId xmlns:a16="http://schemas.microsoft.com/office/drawing/2014/main" id="{00181F17-151B-4EBA-A2D9-482657F8F95F}"/>
              </a:ext>
            </a:extLst>
          </p:cNvPr>
          <p:cNvSpPr/>
          <p:nvPr/>
        </p:nvSpPr>
        <p:spPr>
          <a:xfrm>
            <a:off x="2151645" y="3432283"/>
            <a:ext cx="2020576" cy="202327"/>
          </a:xfrm>
          <a:prstGeom prst="rect">
            <a:avLst/>
          </a:prstGeom>
          <a:solidFill>
            <a:srgbClr val="F8AEB3"/>
          </a:solidFill>
          <a:ln>
            <a:solidFill>
              <a:srgbClr val="CE0F3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テキスト ボックス 207">
            <a:extLst>
              <a:ext uri="{FF2B5EF4-FFF2-40B4-BE49-F238E27FC236}">
                <a16:creationId xmlns:a16="http://schemas.microsoft.com/office/drawing/2014/main" id="{017DDD82-7BEA-486C-8ACA-93D3FEFA9066}"/>
              </a:ext>
            </a:extLst>
          </p:cNvPr>
          <p:cNvSpPr txBox="1"/>
          <p:nvPr/>
        </p:nvSpPr>
        <p:spPr>
          <a:xfrm>
            <a:off x="2224062" y="3435931"/>
            <a:ext cx="1820984" cy="216213"/>
          </a:xfrm>
          <a:prstGeom prst="rect">
            <a:avLst/>
          </a:prstGeom>
          <a:noFill/>
        </p:spPr>
        <p:txBody>
          <a:bodyPr wrap="square" rtlCol="0">
            <a:spAutoFit/>
          </a:bodyPr>
          <a:lstStyle/>
          <a:p>
            <a:pPr algn="just">
              <a:lnSpc>
                <a:spcPct val="120000"/>
              </a:lnSpc>
            </a:pPr>
            <a:r>
              <a:rPr lang="ja-JP" altLang="en-US" sz="700" b="1">
                <a:solidFill>
                  <a:srgbClr val="CE0F31"/>
                </a:solidFill>
                <a:latin typeface="メイリオ" panose="020B0604030504040204" pitchFamily="50" charset="-128"/>
                <a:ea typeface="メイリオ" panose="020B0604030504040204" pitchFamily="50" charset="-128"/>
                <a:cs typeface="Hiragino Sans W4" charset="-128"/>
              </a:rPr>
              <a:t>通常のご注文の場合</a:t>
            </a:r>
            <a:endParaRPr kumimoji="1" lang="en-US" altLang="ja-JP" sz="700" b="1">
              <a:solidFill>
                <a:srgbClr val="CE0F31"/>
              </a:solidFill>
              <a:latin typeface="メイリオ" panose="020B0604030504040204" pitchFamily="50" charset="-128"/>
              <a:ea typeface="メイリオ" panose="020B0604030504040204" pitchFamily="50" charset="-128"/>
              <a:cs typeface="Hiragino Sans W4" charset="-128"/>
            </a:endParaRPr>
          </a:p>
        </p:txBody>
      </p:sp>
      <p:sp>
        <p:nvSpPr>
          <p:cNvPr id="209" name="フリーフォーム: 図形 208">
            <a:extLst>
              <a:ext uri="{FF2B5EF4-FFF2-40B4-BE49-F238E27FC236}">
                <a16:creationId xmlns:a16="http://schemas.microsoft.com/office/drawing/2014/main" id="{746C3345-DF3F-411F-B7C4-400CF9791D08}"/>
              </a:ext>
            </a:extLst>
          </p:cNvPr>
          <p:cNvSpPr/>
          <p:nvPr/>
        </p:nvSpPr>
        <p:spPr>
          <a:xfrm>
            <a:off x="392982" y="4922495"/>
            <a:ext cx="6167323" cy="337647"/>
          </a:xfrm>
          <a:custGeom>
            <a:avLst/>
            <a:gdLst>
              <a:gd name="connsiteX0" fmla="*/ 0 w 5390484"/>
              <a:gd name="connsiteY0" fmla="*/ 0 h 631630"/>
              <a:gd name="connsiteX1" fmla="*/ 5390484 w 5390484"/>
              <a:gd name="connsiteY1" fmla="*/ 0 h 631630"/>
              <a:gd name="connsiteX2" fmla="*/ 4845974 w 5390484"/>
              <a:gd name="connsiteY2" fmla="*/ 315816 h 631630"/>
              <a:gd name="connsiteX3" fmla="*/ 5390482 w 5390484"/>
              <a:gd name="connsiteY3" fmla="*/ 631630 h 631630"/>
              <a:gd name="connsiteX4" fmla="*/ 0 w 5390484"/>
              <a:gd name="connsiteY4" fmla="*/ 631630 h 631630"/>
              <a:gd name="connsiteX5" fmla="*/ 0 w 5390484"/>
              <a:gd name="connsiteY5" fmla="*/ 630961 h 631630"/>
              <a:gd name="connsiteX6" fmla="*/ 543355 w 5390484"/>
              <a:gd name="connsiteY6" fmla="*/ 315816 h 631630"/>
              <a:gd name="connsiteX7" fmla="*/ 0 w 5390484"/>
              <a:gd name="connsiteY7" fmla="*/ 670 h 631630"/>
              <a:gd name="connsiteX0" fmla="*/ 0 w 5390484"/>
              <a:gd name="connsiteY0" fmla="*/ 0 h 631630"/>
              <a:gd name="connsiteX1" fmla="*/ 5390484 w 5390484"/>
              <a:gd name="connsiteY1" fmla="*/ 0 h 631630"/>
              <a:gd name="connsiteX2" fmla="*/ 4845974 w 5390484"/>
              <a:gd name="connsiteY2" fmla="*/ 315816 h 631630"/>
              <a:gd name="connsiteX3" fmla="*/ 5390482 w 5390484"/>
              <a:gd name="connsiteY3" fmla="*/ 631630 h 631630"/>
              <a:gd name="connsiteX4" fmla="*/ 0 w 5390484"/>
              <a:gd name="connsiteY4" fmla="*/ 631630 h 631630"/>
              <a:gd name="connsiteX5" fmla="*/ 0 w 5390484"/>
              <a:gd name="connsiteY5" fmla="*/ 630961 h 631630"/>
              <a:gd name="connsiteX6" fmla="*/ 225874 w 5390484"/>
              <a:gd name="connsiteY6" fmla="*/ 327695 h 631630"/>
              <a:gd name="connsiteX7" fmla="*/ 0 w 5390484"/>
              <a:gd name="connsiteY7" fmla="*/ 670 h 631630"/>
              <a:gd name="connsiteX8" fmla="*/ 0 w 5390484"/>
              <a:gd name="connsiteY8" fmla="*/ 0 h 631630"/>
              <a:gd name="connsiteX0" fmla="*/ 0 w 5390484"/>
              <a:gd name="connsiteY0" fmla="*/ 0 h 631630"/>
              <a:gd name="connsiteX1" fmla="*/ 5390484 w 5390484"/>
              <a:gd name="connsiteY1" fmla="*/ 0 h 631630"/>
              <a:gd name="connsiteX2" fmla="*/ 5187878 w 5390484"/>
              <a:gd name="connsiteY2" fmla="*/ 303937 h 631630"/>
              <a:gd name="connsiteX3" fmla="*/ 5390482 w 5390484"/>
              <a:gd name="connsiteY3" fmla="*/ 631630 h 631630"/>
              <a:gd name="connsiteX4" fmla="*/ 0 w 5390484"/>
              <a:gd name="connsiteY4" fmla="*/ 631630 h 631630"/>
              <a:gd name="connsiteX5" fmla="*/ 0 w 5390484"/>
              <a:gd name="connsiteY5" fmla="*/ 630961 h 631630"/>
              <a:gd name="connsiteX6" fmla="*/ 225874 w 5390484"/>
              <a:gd name="connsiteY6" fmla="*/ 327695 h 631630"/>
              <a:gd name="connsiteX7" fmla="*/ 0 w 5390484"/>
              <a:gd name="connsiteY7" fmla="*/ 670 h 631630"/>
              <a:gd name="connsiteX8" fmla="*/ 0 w 5390484"/>
              <a:gd name="connsiteY8" fmla="*/ 0 h 6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484" h="631630">
                <a:moveTo>
                  <a:pt x="0" y="0"/>
                </a:moveTo>
                <a:lnTo>
                  <a:pt x="5390484" y="0"/>
                </a:lnTo>
                <a:lnTo>
                  <a:pt x="5187878" y="303937"/>
                </a:lnTo>
                <a:lnTo>
                  <a:pt x="5390482" y="631630"/>
                </a:lnTo>
                <a:lnTo>
                  <a:pt x="0" y="631630"/>
                </a:lnTo>
                <a:lnTo>
                  <a:pt x="0" y="630961"/>
                </a:lnTo>
                <a:lnTo>
                  <a:pt x="225874" y="327695"/>
                </a:lnTo>
                <a:lnTo>
                  <a:pt x="0" y="670"/>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11" name="グループ化 110">
            <a:extLst>
              <a:ext uri="{FF2B5EF4-FFF2-40B4-BE49-F238E27FC236}">
                <a16:creationId xmlns:a16="http://schemas.microsoft.com/office/drawing/2014/main" id="{5A4F0157-A18C-490C-B41B-4754F2866547}"/>
              </a:ext>
            </a:extLst>
          </p:cNvPr>
          <p:cNvGrpSpPr/>
          <p:nvPr/>
        </p:nvGrpSpPr>
        <p:grpSpPr>
          <a:xfrm>
            <a:off x="83266" y="8604258"/>
            <a:ext cx="6628275" cy="1181147"/>
            <a:chOff x="54238" y="8604258"/>
            <a:chExt cx="6628275" cy="1181147"/>
          </a:xfrm>
        </p:grpSpPr>
        <p:sp>
          <p:nvSpPr>
            <p:cNvPr id="212" name="テキスト ボックス 1">
              <a:extLst>
                <a:ext uri="{FF2B5EF4-FFF2-40B4-BE49-F238E27FC236}">
                  <a16:creationId xmlns:a16="http://schemas.microsoft.com/office/drawing/2014/main" id="{241DE549-6017-4B68-9C16-5A51F2D7DE7D}"/>
                </a:ext>
              </a:extLst>
            </p:cNvPr>
            <p:cNvSpPr txBox="1"/>
            <p:nvPr/>
          </p:nvSpPr>
          <p:spPr>
            <a:xfrm>
              <a:off x="69649" y="8629573"/>
              <a:ext cx="2646878" cy="338554"/>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r>
                <a:rPr kumimoji="1" lang="ja-JP" altLang="en-US"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エムオーテックス株式会社</a:t>
              </a:r>
            </a:p>
          </p:txBody>
        </p:sp>
        <p:sp>
          <p:nvSpPr>
            <p:cNvPr id="213" name="テキスト ボックス 51">
              <a:extLst>
                <a:ext uri="{FF2B5EF4-FFF2-40B4-BE49-F238E27FC236}">
                  <a16:creationId xmlns:a16="http://schemas.microsoft.com/office/drawing/2014/main" id="{11E758D6-0742-4E51-ABC2-6AEEF8D53A61}"/>
                </a:ext>
              </a:extLst>
            </p:cNvPr>
            <p:cNvSpPr txBox="1"/>
            <p:nvPr/>
          </p:nvSpPr>
          <p:spPr>
            <a:xfrm>
              <a:off x="2579931" y="8706113"/>
              <a:ext cx="1518364" cy="215444"/>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r>
                <a:rPr kumimoji="1" lang="ja-JP" altLang="en-US" sz="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●お問い合わせ窓口：営業部</a:t>
              </a:r>
            </a:p>
          </p:txBody>
        </p:sp>
        <p:sp>
          <p:nvSpPr>
            <p:cNvPr id="214" name="正方形/長方形 213">
              <a:extLst>
                <a:ext uri="{FF2B5EF4-FFF2-40B4-BE49-F238E27FC236}">
                  <a16:creationId xmlns:a16="http://schemas.microsoft.com/office/drawing/2014/main" id="{A82E623F-F29A-4830-8B3F-418DDA6D2BFD}"/>
                </a:ext>
              </a:extLst>
            </p:cNvPr>
            <p:cNvSpPr/>
            <p:nvPr/>
          </p:nvSpPr>
          <p:spPr>
            <a:xfrm>
              <a:off x="54238" y="8923631"/>
              <a:ext cx="4509047" cy="861774"/>
            </a:xfrm>
            <a:prstGeom prst="rect">
              <a:avLst/>
            </a:prstGeom>
          </p:spPr>
          <p:txBody>
            <a:bodyPr wrap="square">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lnSpc>
                  <a:spcPts val="1200"/>
                </a:lnSpc>
              </a:pP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大　阪</a:t>
              </a: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532-0011 </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大阪市淀川区西中島</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5-12-12</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エムオーテックス新大阪ビル</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200"/>
                </a:lnSpc>
              </a:pP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東　京</a:t>
              </a: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108-0075</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東京都港区港南</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1-2-70</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品川シーズンテラス</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5F</a:t>
              </a:r>
            </a:p>
            <a:p>
              <a:pPr algn="l">
                <a:lnSpc>
                  <a:spcPts val="1200"/>
                </a:lnSpc>
              </a:pP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名古屋</a:t>
              </a: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460-0003 </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名古屋市中区錦</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1-11-11</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名古屋インターシティ</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3F</a:t>
              </a:r>
            </a:p>
            <a:p>
              <a:pPr algn="l">
                <a:lnSpc>
                  <a:spcPts val="1200"/>
                </a:lnSpc>
              </a:pP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九　州</a:t>
              </a:r>
              <a:r>
                <a:rPr lang="en-US" altLang="ja-JP" sz="8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812-0011</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福岡市博多区博多駅前</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1-15-20</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NMF</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博多駅前ビル</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2F</a:t>
              </a:r>
            </a:p>
            <a:p>
              <a:pPr algn="l">
                <a:lnSpc>
                  <a:spcPts val="1200"/>
                </a:lnSpc>
              </a:pPr>
              <a:r>
                <a:rPr lang="en-US" altLang="ja-JP" sz="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06-6308-8980</a:t>
              </a:r>
              <a:r>
                <a:rPr lang="en-US" altLang="ja-JP"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大阪・九州</a:t>
              </a:r>
              <a:r>
                <a:rPr lang="en-US" altLang="ja-JP"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03-5460-1371</a:t>
              </a:r>
              <a:r>
                <a:rPr lang="en-US" altLang="ja-JP"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a:t>
              </a:r>
              <a:r>
                <a:rPr lang="en-US" altLang="ja-JP"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052-253-7346</a:t>
              </a:r>
              <a:r>
                <a:rPr lang="en-US" altLang="ja-JP"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名古屋</a:t>
              </a:r>
              <a:r>
                <a:rPr lang="en-US" altLang="ja-JP" sz="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15" name="四角形: 角を丸くする 214">
              <a:extLst>
                <a:ext uri="{FF2B5EF4-FFF2-40B4-BE49-F238E27FC236}">
                  <a16:creationId xmlns:a16="http://schemas.microsoft.com/office/drawing/2014/main" id="{0522C805-361F-44A5-A7E5-F5C5620409B5}"/>
                </a:ext>
              </a:extLst>
            </p:cNvPr>
            <p:cNvSpPr/>
            <p:nvPr/>
          </p:nvSpPr>
          <p:spPr>
            <a:xfrm>
              <a:off x="4098295" y="8604258"/>
              <a:ext cx="2584218" cy="1134631"/>
            </a:xfrm>
            <a:prstGeom prst="roundRect">
              <a:avLst>
                <a:gd name="adj" fmla="val 72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ctr" rtl="0" fontAlgn="base">
                <a:spcBef>
                  <a:spcPct val="0"/>
                </a:spcBef>
                <a:spcAft>
                  <a:spcPct val="0"/>
                </a:spcAft>
                <a:defRPr kumimoji="1" sz="1600" kern="1200">
                  <a:solidFill>
                    <a:schemeClr val="lt1"/>
                  </a:solidFill>
                  <a:latin typeface="+mn-lt"/>
                  <a:ea typeface="+mn-ea"/>
                  <a:cs typeface="+mn-cs"/>
                </a:defRPr>
              </a:lvl1pPr>
              <a:lvl2pPr marL="457200" algn="ctr" rtl="0" fontAlgn="base">
                <a:spcBef>
                  <a:spcPct val="0"/>
                </a:spcBef>
                <a:spcAft>
                  <a:spcPct val="0"/>
                </a:spcAft>
                <a:defRPr kumimoji="1" sz="1600" kern="1200">
                  <a:solidFill>
                    <a:schemeClr val="lt1"/>
                  </a:solidFill>
                  <a:latin typeface="+mn-lt"/>
                  <a:ea typeface="+mn-ea"/>
                  <a:cs typeface="+mn-cs"/>
                </a:defRPr>
              </a:lvl2pPr>
              <a:lvl3pPr marL="914400" algn="ctr" rtl="0" fontAlgn="base">
                <a:spcBef>
                  <a:spcPct val="0"/>
                </a:spcBef>
                <a:spcAft>
                  <a:spcPct val="0"/>
                </a:spcAft>
                <a:defRPr kumimoji="1" sz="1600" kern="1200">
                  <a:solidFill>
                    <a:schemeClr val="lt1"/>
                  </a:solidFill>
                  <a:latin typeface="+mn-lt"/>
                  <a:ea typeface="+mn-ea"/>
                  <a:cs typeface="+mn-cs"/>
                </a:defRPr>
              </a:lvl3pPr>
              <a:lvl4pPr marL="1371600" algn="ctr" rtl="0" fontAlgn="base">
                <a:spcBef>
                  <a:spcPct val="0"/>
                </a:spcBef>
                <a:spcAft>
                  <a:spcPct val="0"/>
                </a:spcAft>
                <a:defRPr kumimoji="1" sz="1600" kern="1200">
                  <a:solidFill>
                    <a:schemeClr val="lt1"/>
                  </a:solidFill>
                  <a:latin typeface="+mn-lt"/>
                  <a:ea typeface="+mn-ea"/>
                  <a:cs typeface="+mn-cs"/>
                </a:defRPr>
              </a:lvl4pPr>
              <a:lvl5pPr marL="1828800" algn="ctr" rtl="0" fontAlgn="base">
                <a:spcBef>
                  <a:spcPct val="0"/>
                </a:spcBef>
                <a:spcAft>
                  <a:spcPct val="0"/>
                </a:spcAft>
                <a:defRPr kumimoji="1" sz="1600" kern="1200">
                  <a:solidFill>
                    <a:schemeClr val="lt1"/>
                  </a:solidFill>
                  <a:latin typeface="+mn-lt"/>
                  <a:ea typeface="+mn-ea"/>
                  <a:cs typeface="+mn-cs"/>
                </a:defRPr>
              </a:lvl5pPr>
              <a:lvl6pPr marL="2286000" algn="l" defTabSz="914400" rtl="0" eaLnBrk="1" latinLnBrk="0" hangingPunct="1">
                <a:defRPr kumimoji="1" sz="1600" kern="1200">
                  <a:solidFill>
                    <a:schemeClr val="lt1"/>
                  </a:solidFill>
                  <a:latin typeface="+mn-lt"/>
                  <a:ea typeface="+mn-ea"/>
                  <a:cs typeface="+mn-cs"/>
                </a:defRPr>
              </a:lvl6pPr>
              <a:lvl7pPr marL="2743200" algn="l" defTabSz="914400" rtl="0" eaLnBrk="1" latinLnBrk="0" hangingPunct="1">
                <a:defRPr kumimoji="1" sz="1600" kern="1200">
                  <a:solidFill>
                    <a:schemeClr val="lt1"/>
                  </a:solidFill>
                  <a:latin typeface="+mn-lt"/>
                  <a:ea typeface="+mn-ea"/>
                  <a:cs typeface="+mn-cs"/>
                </a:defRPr>
              </a:lvl7pPr>
              <a:lvl8pPr marL="3200400" algn="l" defTabSz="914400" rtl="0" eaLnBrk="1" latinLnBrk="0" hangingPunct="1">
                <a:defRPr kumimoji="1" sz="1600" kern="1200">
                  <a:solidFill>
                    <a:schemeClr val="lt1"/>
                  </a:solidFill>
                  <a:latin typeface="+mn-lt"/>
                  <a:ea typeface="+mn-ea"/>
                  <a:cs typeface="+mn-cs"/>
                </a:defRPr>
              </a:lvl8pPr>
              <a:lvl9pPr marL="3657600" algn="l" defTabSz="914400" rtl="0" eaLnBrk="1" latinLnBrk="0" hangingPunct="1">
                <a:defRPr kumimoji="1" sz="1600" kern="1200">
                  <a:solidFill>
                    <a:schemeClr val="lt1"/>
                  </a:solidFill>
                  <a:latin typeface="+mn-lt"/>
                  <a:ea typeface="+mn-ea"/>
                  <a:cs typeface="+mn-cs"/>
                </a:defRPr>
              </a:lvl9pPr>
            </a:lstStyle>
            <a:p>
              <a:endParaRPr lang="ja-JP" altLang="en-US"/>
            </a:p>
          </p:txBody>
        </p:sp>
        <p:sp>
          <p:nvSpPr>
            <p:cNvPr id="216" name="テキスト ボックス 215">
              <a:extLst>
                <a:ext uri="{FF2B5EF4-FFF2-40B4-BE49-F238E27FC236}">
                  <a16:creationId xmlns:a16="http://schemas.microsoft.com/office/drawing/2014/main" id="{9715833A-17FE-4D67-9DF9-E765216457C1}"/>
                </a:ext>
              </a:extLst>
            </p:cNvPr>
            <p:cNvSpPr txBox="1"/>
            <p:nvPr/>
          </p:nvSpPr>
          <p:spPr>
            <a:xfrm>
              <a:off x="4116631" y="8668187"/>
              <a:ext cx="902811" cy="200055"/>
            </a:xfrm>
            <a:prstGeom prst="rect">
              <a:avLst/>
            </a:prstGeom>
            <a:noFill/>
          </p:spPr>
          <p:txBody>
            <a:bodyPr wrap="none" rtlCol="0">
              <a:spAutoFit/>
            </a:bodyPr>
            <a:lstStyle>
              <a:defPPr>
                <a:defRPr lang="ja-JP"/>
              </a:defPPr>
              <a:lvl1pPr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1pPr>
              <a:lvl2pPr marL="4572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2pPr>
              <a:lvl3pPr marL="9144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3pPr>
              <a:lvl4pPr marL="13716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4pPr>
              <a:lvl5pPr marL="1828800" algn="ctr" rtl="0" fontAlgn="base">
                <a:spcBef>
                  <a:spcPct val="0"/>
                </a:spcBef>
                <a:spcAft>
                  <a:spcPct val="0"/>
                </a:spcAft>
                <a:defRPr kumimoji="1" sz="1600" kern="1200">
                  <a:solidFill>
                    <a:srgbClr val="FF7C80"/>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1600" kern="1200">
                  <a:solidFill>
                    <a:srgbClr val="FF7C80"/>
                  </a:solidFill>
                  <a:latin typeface="HGP創英角ｺﾞｼｯｸUB" pitchFamily="50" charset="-128"/>
                  <a:ea typeface="HGP創英角ｺﾞｼｯｸUB" pitchFamily="50" charset="-128"/>
                  <a:cs typeface="+mn-cs"/>
                </a:defRPr>
              </a:lvl9pPr>
            </a:lstStyle>
            <a:p>
              <a:pPr algn="l"/>
              <a:r>
                <a:rPr kumimoji="1" lang="ja-JP" altLang="en-US" sz="7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p>
          </p:txBody>
        </p:sp>
      </p:grpSp>
      <p:sp>
        <p:nvSpPr>
          <p:cNvPr id="217" name="二等辺三角形 216">
            <a:extLst>
              <a:ext uri="{FF2B5EF4-FFF2-40B4-BE49-F238E27FC236}">
                <a16:creationId xmlns:a16="http://schemas.microsoft.com/office/drawing/2014/main" id="{9163B219-6707-42F4-8AFA-118106D012E0}"/>
              </a:ext>
            </a:extLst>
          </p:cNvPr>
          <p:cNvSpPr/>
          <p:nvPr/>
        </p:nvSpPr>
        <p:spPr>
          <a:xfrm rot="5400000">
            <a:off x="1973959" y="3362905"/>
            <a:ext cx="154791" cy="7372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7" name="直線コネクタ 226">
            <a:extLst>
              <a:ext uri="{FF2B5EF4-FFF2-40B4-BE49-F238E27FC236}">
                <a16:creationId xmlns:a16="http://schemas.microsoft.com/office/drawing/2014/main" id="{925B6099-03C0-4B29-9B43-2C7D9A8D17C7}"/>
              </a:ext>
            </a:extLst>
          </p:cNvPr>
          <p:cNvCxnSpPr>
            <a:cxnSpLocks/>
          </p:cNvCxnSpPr>
          <p:nvPr/>
        </p:nvCxnSpPr>
        <p:spPr>
          <a:xfrm>
            <a:off x="418286" y="7370862"/>
            <a:ext cx="18869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a:extLst>
              <a:ext uri="{FF2B5EF4-FFF2-40B4-BE49-F238E27FC236}">
                <a16:creationId xmlns:a16="http://schemas.microsoft.com/office/drawing/2014/main" id="{EF5D1116-7E6C-4B1C-8AF6-94F90A33C98E}"/>
              </a:ext>
            </a:extLst>
          </p:cNvPr>
          <p:cNvCxnSpPr>
            <a:cxnSpLocks/>
          </p:cNvCxnSpPr>
          <p:nvPr/>
        </p:nvCxnSpPr>
        <p:spPr>
          <a:xfrm>
            <a:off x="2513786" y="7370862"/>
            <a:ext cx="18869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6C45C4D4-1030-4211-A609-EE0A036D9206}"/>
              </a:ext>
            </a:extLst>
          </p:cNvPr>
          <p:cNvCxnSpPr>
            <a:cxnSpLocks/>
          </p:cNvCxnSpPr>
          <p:nvPr/>
        </p:nvCxnSpPr>
        <p:spPr>
          <a:xfrm>
            <a:off x="4647386" y="7370862"/>
            <a:ext cx="18869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1" name="グループ化 260">
            <a:extLst>
              <a:ext uri="{FF2B5EF4-FFF2-40B4-BE49-F238E27FC236}">
                <a16:creationId xmlns:a16="http://schemas.microsoft.com/office/drawing/2014/main" id="{D0999C16-5EEA-4B3C-856B-C2818984B52D}"/>
              </a:ext>
            </a:extLst>
          </p:cNvPr>
          <p:cNvGrpSpPr/>
          <p:nvPr/>
        </p:nvGrpSpPr>
        <p:grpSpPr>
          <a:xfrm>
            <a:off x="442749" y="6670163"/>
            <a:ext cx="1082729" cy="246221"/>
            <a:chOff x="451767" y="6406373"/>
            <a:chExt cx="1234988" cy="280846"/>
          </a:xfrm>
        </p:grpSpPr>
        <p:pic>
          <p:nvPicPr>
            <p:cNvPr id="257" name="図 256">
              <a:extLst>
                <a:ext uri="{FF2B5EF4-FFF2-40B4-BE49-F238E27FC236}">
                  <a16:creationId xmlns:a16="http://schemas.microsoft.com/office/drawing/2014/main" id="{0026302C-3B76-419F-BD05-672FF1C5B90F}"/>
                </a:ext>
              </a:extLst>
            </p:cNvPr>
            <p:cNvPicPr>
              <a:picLocks noChangeAspect="1"/>
            </p:cNvPicPr>
            <p:nvPr/>
          </p:nvPicPr>
          <p:blipFill>
            <a:blip r:embed="rId2"/>
            <a:srcRect/>
            <a:stretch/>
          </p:blipFill>
          <p:spPr>
            <a:xfrm>
              <a:off x="451767" y="6406373"/>
              <a:ext cx="280846" cy="280846"/>
            </a:xfrm>
            <a:prstGeom prst="rect">
              <a:avLst/>
            </a:prstGeom>
          </p:spPr>
        </p:pic>
        <p:pic>
          <p:nvPicPr>
            <p:cNvPr id="258" name="図 257">
              <a:extLst>
                <a:ext uri="{FF2B5EF4-FFF2-40B4-BE49-F238E27FC236}">
                  <a16:creationId xmlns:a16="http://schemas.microsoft.com/office/drawing/2014/main" id="{2CE92941-14E2-484E-892B-A8E8837D0383}"/>
                </a:ext>
              </a:extLst>
            </p:cNvPr>
            <p:cNvPicPr>
              <a:picLocks noChangeAspect="1"/>
            </p:cNvPicPr>
            <p:nvPr/>
          </p:nvPicPr>
          <p:blipFill>
            <a:blip r:embed="rId3"/>
            <a:srcRect/>
            <a:stretch/>
          </p:blipFill>
          <p:spPr>
            <a:xfrm>
              <a:off x="762598" y="6406373"/>
              <a:ext cx="280846" cy="280846"/>
            </a:xfrm>
            <a:prstGeom prst="rect">
              <a:avLst/>
            </a:prstGeom>
          </p:spPr>
        </p:pic>
        <p:pic>
          <p:nvPicPr>
            <p:cNvPr id="259" name="図 258">
              <a:extLst>
                <a:ext uri="{FF2B5EF4-FFF2-40B4-BE49-F238E27FC236}">
                  <a16:creationId xmlns:a16="http://schemas.microsoft.com/office/drawing/2014/main" id="{D9886AA6-FE89-4EB0-A122-784E9E505CED}"/>
                </a:ext>
              </a:extLst>
            </p:cNvPr>
            <p:cNvPicPr>
              <a:picLocks noChangeAspect="1"/>
            </p:cNvPicPr>
            <p:nvPr/>
          </p:nvPicPr>
          <p:blipFill>
            <a:blip r:embed="rId4"/>
            <a:srcRect/>
            <a:stretch/>
          </p:blipFill>
          <p:spPr>
            <a:xfrm>
              <a:off x="1088487" y="6406373"/>
              <a:ext cx="280846" cy="280846"/>
            </a:xfrm>
            <a:prstGeom prst="rect">
              <a:avLst/>
            </a:prstGeom>
          </p:spPr>
        </p:pic>
        <p:pic>
          <p:nvPicPr>
            <p:cNvPr id="260" name="図 259">
              <a:extLst>
                <a:ext uri="{FF2B5EF4-FFF2-40B4-BE49-F238E27FC236}">
                  <a16:creationId xmlns:a16="http://schemas.microsoft.com/office/drawing/2014/main" id="{A2545AC4-BEFF-4528-B8C6-EAED474CA639}"/>
                </a:ext>
              </a:extLst>
            </p:cNvPr>
            <p:cNvPicPr>
              <a:picLocks noChangeAspect="1"/>
            </p:cNvPicPr>
            <p:nvPr/>
          </p:nvPicPr>
          <p:blipFill>
            <a:blip r:embed="rId5"/>
            <a:srcRect/>
            <a:stretch/>
          </p:blipFill>
          <p:spPr>
            <a:xfrm>
              <a:off x="1405909" y="6406373"/>
              <a:ext cx="280846" cy="280846"/>
            </a:xfrm>
            <a:prstGeom prst="rect">
              <a:avLst/>
            </a:prstGeom>
          </p:spPr>
        </p:pic>
      </p:grpSp>
      <p:grpSp>
        <p:nvGrpSpPr>
          <p:cNvPr id="262" name="グループ化 261">
            <a:extLst>
              <a:ext uri="{FF2B5EF4-FFF2-40B4-BE49-F238E27FC236}">
                <a16:creationId xmlns:a16="http://schemas.microsoft.com/office/drawing/2014/main" id="{267A2B42-1C71-494A-8754-CF4ED3FE3138}"/>
              </a:ext>
            </a:extLst>
          </p:cNvPr>
          <p:cNvGrpSpPr/>
          <p:nvPr/>
        </p:nvGrpSpPr>
        <p:grpSpPr>
          <a:xfrm>
            <a:off x="2533487" y="6670163"/>
            <a:ext cx="804441" cy="246221"/>
            <a:chOff x="451767" y="6406373"/>
            <a:chExt cx="917566" cy="280846"/>
          </a:xfrm>
        </p:grpSpPr>
        <p:pic>
          <p:nvPicPr>
            <p:cNvPr id="263" name="図 262">
              <a:extLst>
                <a:ext uri="{FF2B5EF4-FFF2-40B4-BE49-F238E27FC236}">
                  <a16:creationId xmlns:a16="http://schemas.microsoft.com/office/drawing/2014/main" id="{F336A1B0-0267-4812-ACA0-6B4A5F240BC2}"/>
                </a:ext>
              </a:extLst>
            </p:cNvPr>
            <p:cNvPicPr>
              <a:picLocks noChangeAspect="1"/>
            </p:cNvPicPr>
            <p:nvPr/>
          </p:nvPicPr>
          <p:blipFill>
            <a:blip r:embed="rId2"/>
            <a:srcRect/>
            <a:stretch/>
          </p:blipFill>
          <p:spPr>
            <a:xfrm>
              <a:off x="451767" y="6406373"/>
              <a:ext cx="280846" cy="280846"/>
            </a:xfrm>
            <a:prstGeom prst="rect">
              <a:avLst/>
            </a:prstGeom>
          </p:spPr>
        </p:pic>
        <p:pic>
          <p:nvPicPr>
            <p:cNvPr id="264" name="図 263">
              <a:extLst>
                <a:ext uri="{FF2B5EF4-FFF2-40B4-BE49-F238E27FC236}">
                  <a16:creationId xmlns:a16="http://schemas.microsoft.com/office/drawing/2014/main" id="{7B6B2D53-3753-4E10-AAAF-5815D2C5848F}"/>
                </a:ext>
              </a:extLst>
            </p:cNvPr>
            <p:cNvPicPr>
              <a:picLocks noChangeAspect="1"/>
            </p:cNvPicPr>
            <p:nvPr/>
          </p:nvPicPr>
          <p:blipFill>
            <a:blip r:embed="rId3"/>
            <a:srcRect/>
            <a:stretch/>
          </p:blipFill>
          <p:spPr>
            <a:xfrm>
              <a:off x="762598" y="6406373"/>
              <a:ext cx="280846" cy="280846"/>
            </a:xfrm>
            <a:prstGeom prst="rect">
              <a:avLst/>
            </a:prstGeom>
          </p:spPr>
        </p:pic>
        <p:pic>
          <p:nvPicPr>
            <p:cNvPr id="265" name="図 264">
              <a:extLst>
                <a:ext uri="{FF2B5EF4-FFF2-40B4-BE49-F238E27FC236}">
                  <a16:creationId xmlns:a16="http://schemas.microsoft.com/office/drawing/2014/main" id="{E116728A-31D7-4128-B475-D3273EC4C234}"/>
                </a:ext>
              </a:extLst>
            </p:cNvPr>
            <p:cNvPicPr>
              <a:picLocks noChangeAspect="1"/>
            </p:cNvPicPr>
            <p:nvPr/>
          </p:nvPicPr>
          <p:blipFill>
            <a:blip r:embed="rId4"/>
            <a:srcRect/>
            <a:stretch/>
          </p:blipFill>
          <p:spPr>
            <a:xfrm>
              <a:off x="1088487" y="6406373"/>
              <a:ext cx="280846" cy="280846"/>
            </a:xfrm>
            <a:prstGeom prst="rect">
              <a:avLst/>
            </a:prstGeom>
          </p:spPr>
        </p:pic>
      </p:grpSp>
      <p:grpSp>
        <p:nvGrpSpPr>
          <p:cNvPr id="267" name="グループ化 266">
            <a:extLst>
              <a:ext uri="{FF2B5EF4-FFF2-40B4-BE49-F238E27FC236}">
                <a16:creationId xmlns:a16="http://schemas.microsoft.com/office/drawing/2014/main" id="{CC942841-8428-48C4-BDA2-B5226EE74D81}"/>
              </a:ext>
            </a:extLst>
          </p:cNvPr>
          <p:cNvGrpSpPr/>
          <p:nvPr/>
        </p:nvGrpSpPr>
        <p:grpSpPr>
          <a:xfrm>
            <a:off x="4686136" y="6670163"/>
            <a:ext cx="1082729" cy="246221"/>
            <a:chOff x="451767" y="6406373"/>
            <a:chExt cx="1234988" cy="280846"/>
          </a:xfrm>
        </p:grpSpPr>
        <p:pic>
          <p:nvPicPr>
            <p:cNvPr id="268" name="図 267">
              <a:extLst>
                <a:ext uri="{FF2B5EF4-FFF2-40B4-BE49-F238E27FC236}">
                  <a16:creationId xmlns:a16="http://schemas.microsoft.com/office/drawing/2014/main" id="{54D51712-A59B-4A6B-8129-23AC1EA9CB71}"/>
                </a:ext>
              </a:extLst>
            </p:cNvPr>
            <p:cNvPicPr>
              <a:picLocks noChangeAspect="1"/>
            </p:cNvPicPr>
            <p:nvPr/>
          </p:nvPicPr>
          <p:blipFill>
            <a:blip r:embed="rId2"/>
            <a:srcRect/>
            <a:stretch/>
          </p:blipFill>
          <p:spPr>
            <a:xfrm>
              <a:off x="451767" y="6406373"/>
              <a:ext cx="280846" cy="280846"/>
            </a:xfrm>
            <a:prstGeom prst="rect">
              <a:avLst/>
            </a:prstGeom>
          </p:spPr>
        </p:pic>
        <p:pic>
          <p:nvPicPr>
            <p:cNvPr id="269" name="図 268">
              <a:extLst>
                <a:ext uri="{FF2B5EF4-FFF2-40B4-BE49-F238E27FC236}">
                  <a16:creationId xmlns:a16="http://schemas.microsoft.com/office/drawing/2014/main" id="{C502F370-4DEE-40A6-A6F8-CEB60BD9748E}"/>
                </a:ext>
              </a:extLst>
            </p:cNvPr>
            <p:cNvPicPr>
              <a:picLocks noChangeAspect="1"/>
            </p:cNvPicPr>
            <p:nvPr/>
          </p:nvPicPr>
          <p:blipFill>
            <a:blip r:embed="rId3"/>
            <a:srcRect/>
            <a:stretch/>
          </p:blipFill>
          <p:spPr>
            <a:xfrm>
              <a:off x="762598" y="6406373"/>
              <a:ext cx="280846" cy="280846"/>
            </a:xfrm>
            <a:prstGeom prst="rect">
              <a:avLst/>
            </a:prstGeom>
          </p:spPr>
        </p:pic>
        <p:pic>
          <p:nvPicPr>
            <p:cNvPr id="270" name="図 269">
              <a:extLst>
                <a:ext uri="{FF2B5EF4-FFF2-40B4-BE49-F238E27FC236}">
                  <a16:creationId xmlns:a16="http://schemas.microsoft.com/office/drawing/2014/main" id="{B670582F-A206-4B40-AB8D-B9BD7D79A795}"/>
                </a:ext>
              </a:extLst>
            </p:cNvPr>
            <p:cNvPicPr>
              <a:picLocks noChangeAspect="1"/>
            </p:cNvPicPr>
            <p:nvPr/>
          </p:nvPicPr>
          <p:blipFill>
            <a:blip r:embed="rId4"/>
            <a:srcRect/>
            <a:stretch/>
          </p:blipFill>
          <p:spPr>
            <a:xfrm>
              <a:off x="1088487" y="6406373"/>
              <a:ext cx="280846" cy="280846"/>
            </a:xfrm>
            <a:prstGeom prst="rect">
              <a:avLst/>
            </a:prstGeom>
          </p:spPr>
        </p:pic>
        <p:pic>
          <p:nvPicPr>
            <p:cNvPr id="271" name="図 270">
              <a:extLst>
                <a:ext uri="{FF2B5EF4-FFF2-40B4-BE49-F238E27FC236}">
                  <a16:creationId xmlns:a16="http://schemas.microsoft.com/office/drawing/2014/main" id="{CBA334B8-F827-4684-BB0F-5E651D16358D}"/>
                </a:ext>
              </a:extLst>
            </p:cNvPr>
            <p:cNvPicPr>
              <a:picLocks noChangeAspect="1"/>
            </p:cNvPicPr>
            <p:nvPr/>
          </p:nvPicPr>
          <p:blipFill>
            <a:blip r:embed="rId5"/>
            <a:srcRect/>
            <a:stretch/>
          </p:blipFill>
          <p:spPr>
            <a:xfrm>
              <a:off x="1405909" y="6406373"/>
              <a:ext cx="280846" cy="280846"/>
            </a:xfrm>
            <a:prstGeom prst="rect">
              <a:avLst/>
            </a:prstGeom>
          </p:spPr>
        </p:pic>
      </p:grpSp>
      <p:grpSp>
        <p:nvGrpSpPr>
          <p:cNvPr id="287" name="グループ化 286">
            <a:extLst>
              <a:ext uri="{FF2B5EF4-FFF2-40B4-BE49-F238E27FC236}">
                <a16:creationId xmlns:a16="http://schemas.microsoft.com/office/drawing/2014/main" id="{7825C0FB-D2EA-4D23-A113-A5792CB6FF56}"/>
              </a:ext>
            </a:extLst>
          </p:cNvPr>
          <p:cNvGrpSpPr/>
          <p:nvPr/>
        </p:nvGrpSpPr>
        <p:grpSpPr>
          <a:xfrm>
            <a:off x="4662323" y="8007401"/>
            <a:ext cx="1082729" cy="246221"/>
            <a:chOff x="451767" y="6406373"/>
            <a:chExt cx="1234988" cy="280846"/>
          </a:xfrm>
        </p:grpSpPr>
        <p:pic>
          <p:nvPicPr>
            <p:cNvPr id="288" name="図 287">
              <a:extLst>
                <a:ext uri="{FF2B5EF4-FFF2-40B4-BE49-F238E27FC236}">
                  <a16:creationId xmlns:a16="http://schemas.microsoft.com/office/drawing/2014/main" id="{B1C86940-026D-4A19-B3DC-CFF4E8B8393A}"/>
                </a:ext>
              </a:extLst>
            </p:cNvPr>
            <p:cNvPicPr>
              <a:picLocks noChangeAspect="1"/>
            </p:cNvPicPr>
            <p:nvPr/>
          </p:nvPicPr>
          <p:blipFill>
            <a:blip r:embed="rId2"/>
            <a:srcRect/>
            <a:stretch/>
          </p:blipFill>
          <p:spPr>
            <a:xfrm>
              <a:off x="451767" y="6406373"/>
              <a:ext cx="280846" cy="280846"/>
            </a:xfrm>
            <a:prstGeom prst="rect">
              <a:avLst/>
            </a:prstGeom>
          </p:spPr>
        </p:pic>
        <p:pic>
          <p:nvPicPr>
            <p:cNvPr id="289" name="図 288">
              <a:extLst>
                <a:ext uri="{FF2B5EF4-FFF2-40B4-BE49-F238E27FC236}">
                  <a16:creationId xmlns:a16="http://schemas.microsoft.com/office/drawing/2014/main" id="{16BEBE86-E80A-4D6E-B81D-14B98A7233AE}"/>
                </a:ext>
              </a:extLst>
            </p:cNvPr>
            <p:cNvPicPr>
              <a:picLocks noChangeAspect="1"/>
            </p:cNvPicPr>
            <p:nvPr/>
          </p:nvPicPr>
          <p:blipFill>
            <a:blip r:embed="rId3"/>
            <a:srcRect/>
            <a:stretch/>
          </p:blipFill>
          <p:spPr>
            <a:xfrm>
              <a:off x="762598" y="6406373"/>
              <a:ext cx="280846" cy="280846"/>
            </a:xfrm>
            <a:prstGeom prst="rect">
              <a:avLst/>
            </a:prstGeom>
          </p:spPr>
        </p:pic>
        <p:pic>
          <p:nvPicPr>
            <p:cNvPr id="290" name="図 289">
              <a:extLst>
                <a:ext uri="{FF2B5EF4-FFF2-40B4-BE49-F238E27FC236}">
                  <a16:creationId xmlns:a16="http://schemas.microsoft.com/office/drawing/2014/main" id="{DE33E6B6-C4AB-4867-BDEA-06B3409B30F6}"/>
                </a:ext>
              </a:extLst>
            </p:cNvPr>
            <p:cNvPicPr>
              <a:picLocks noChangeAspect="1"/>
            </p:cNvPicPr>
            <p:nvPr/>
          </p:nvPicPr>
          <p:blipFill>
            <a:blip r:embed="rId4"/>
            <a:srcRect/>
            <a:stretch/>
          </p:blipFill>
          <p:spPr>
            <a:xfrm>
              <a:off x="1088487" y="6406373"/>
              <a:ext cx="280846" cy="280846"/>
            </a:xfrm>
            <a:prstGeom prst="rect">
              <a:avLst/>
            </a:prstGeom>
          </p:spPr>
        </p:pic>
        <p:pic>
          <p:nvPicPr>
            <p:cNvPr id="291" name="図 290">
              <a:extLst>
                <a:ext uri="{FF2B5EF4-FFF2-40B4-BE49-F238E27FC236}">
                  <a16:creationId xmlns:a16="http://schemas.microsoft.com/office/drawing/2014/main" id="{FA8F50BD-30B3-4C4A-AEC4-52DD08D170C5}"/>
                </a:ext>
              </a:extLst>
            </p:cNvPr>
            <p:cNvPicPr>
              <a:picLocks noChangeAspect="1"/>
            </p:cNvPicPr>
            <p:nvPr/>
          </p:nvPicPr>
          <p:blipFill>
            <a:blip r:embed="rId5"/>
            <a:srcRect/>
            <a:stretch/>
          </p:blipFill>
          <p:spPr>
            <a:xfrm>
              <a:off x="1405909" y="6406373"/>
              <a:ext cx="280846" cy="280846"/>
            </a:xfrm>
            <a:prstGeom prst="rect">
              <a:avLst/>
            </a:prstGeom>
          </p:spPr>
        </p:pic>
      </p:grpSp>
      <p:grpSp>
        <p:nvGrpSpPr>
          <p:cNvPr id="299" name="グループ化 298">
            <a:extLst>
              <a:ext uri="{FF2B5EF4-FFF2-40B4-BE49-F238E27FC236}">
                <a16:creationId xmlns:a16="http://schemas.microsoft.com/office/drawing/2014/main" id="{A8EB2186-FF07-494F-A520-11ACE2620AFB}"/>
              </a:ext>
            </a:extLst>
          </p:cNvPr>
          <p:cNvGrpSpPr/>
          <p:nvPr/>
        </p:nvGrpSpPr>
        <p:grpSpPr>
          <a:xfrm>
            <a:off x="5166776" y="5366241"/>
            <a:ext cx="1462861" cy="320588"/>
            <a:chOff x="5207051" y="4895166"/>
            <a:chExt cx="1462861" cy="320588"/>
          </a:xfrm>
        </p:grpSpPr>
        <p:sp>
          <p:nvSpPr>
            <p:cNvPr id="234" name="テキスト ボックス 233">
              <a:extLst>
                <a:ext uri="{FF2B5EF4-FFF2-40B4-BE49-F238E27FC236}">
                  <a16:creationId xmlns:a16="http://schemas.microsoft.com/office/drawing/2014/main" id="{CABD705C-C9CC-482C-9CBC-F157D448CF96}"/>
                </a:ext>
              </a:extLst>
            </p:cNvPr>
            <p:cNvSpPr txBox="1"/>
            <p:nvPr/>
          </p:nvSpPr>
          <p:spPr>
            <a:xfrm>
              <a:off x="5207051" y="5034935"/>
              <a:ext cx="1462861" cy="180819"/>
            </a:xfrm>
            <a:prstGeom prst="rect">
              <a:avLst/>
            </a:prstGeom>
            <a:noFill/>
          </p:spPr>
          <p:txBody>
            <a:bodyPr wrap="square" rtlCol="0">
              <a:spAutoFit/>
            </a:bodyPr>
            <a:lstStyle/>
            <a:p>
              <a:pPr algn="r">
                <a:lnSpc>
                  <a:spcPct val="120000"/>
                </a:lnSpc>
              </a:pPr>
              <a:r>
                <a:rPr lang="en-US" altLang="ja-JP" sz="500" b="1"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iOS</a:t>
              </a:r>
              <a:r>
                <a:rPr lang="ja-JP" altLang="en-US" sz="500" b="1"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　   </a:t>
              </a:r>
              <a:r>
                <a:rPr lang="en-US" altLang="ja-JP" sz="500" b="1"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Android</a:t>
              </a:r>
              <a:r>
                <a:rPr lang="ja-JP" altLang="en-US" sz="500" b="1"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　</a:t>
              </a:r>
              <a:r>
                <a:rPr lang="en-US" altLang="ja-JP" sz="500" b="1"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Windows</a:t>
              </a:r>
              <a:r>
                <a:rPr lang="ja-JP" altLang="en-US" sz="500" b="1"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　</a:t>
              </a:r>
              <a:r>
                <a:rPr lang="en-US" altLang="ja-JP" sz="500" b="1" dirty="0">
                  <a:solidFill>
                    <a:schemeClr val="tx1">
                      <a:lumMod val="65000"/>
                      <a:lumOff val="35000"/>
                    </a:schemeClr>
                  </a:solidFill>
                  <a:latin typeface="メイリオ" panose="020B0604030504040204" pitchFamily="50" charset="-128"/>
                  <a:ea typeface="メイリオ" panose="020B0604030504040204" pitchFamily="50" charset="-128"/>
                  <a:cs typeface="Hiragino Sans W4" charset="-128"/>
                </a:rPr>
                <a:t>macOS</a:t>
              </a:r>
            </a:p>
          </p:txBody>
        </p:sp>
        <p:grpSp>
          <p:nvGrpSpPr>
            <p:cNvPr id="292" name="グループ化 291">
              <a:extLst>
                <a:ext uri="{FF2B5EF4-FFF2-40B4-BE49-F238E27FC236}">
                  <a16:creationId xmlns:a16="http://schemas.microsoft.com/office/drawing/2014/main" id="{5E7E645F-D3B4-49DE-8C90-288978494124}"/>
                </a:ext>
              </a:extLst>
            </p:cNvPr>
            <p:cNvGrpSpPr/>
            <p:nvPr/>
          </p:nvGrpSpPr>
          <p:grpSpPr>
            <a:xfrm>
              <a:off x="5381141" y="4895166"/>
              <a:ext cx="1172242" cy="172165"/>
              <a:chOff x="186569" y="6406373"/>
              <a:chExt cx="1912230" cy="280846"/>
            </a:xfrm>
          </p:grpSpPr>
          <p:pic>
            <p:nvPicPr>
              <p:cNvPr id="293" name="図 292">
                <a:extLst>
                  <a:ext uri="{FF2B5EF4-FFF2-40B4-BE49-F238E27FC236}">
                    <a16:creationId xmlns:a16="http://schemas.microsoft.com/office/drawing/2014/main" id="{0776ECA5-2B67-44A5-9C51-7E4A855F4E90}"/>
                  </a:ext>
                </a:extLst>
              </p:cNvPr>
              <p:cNvPicPr>
                <a:picLocks noChangeAspect="1"/>
              </p:cNvPicPr>
              <p:nvPr/>
            </p:nvPicPr>
            <p:blipFill>
              <a:blip r:embed="rId2"/>
              <a:srcRect/>
              <a:stretch/>
            </p:blipFill>
            <p:spPr>
              <a:xfrm>
                <a:off x="186569" y="6406373"/>
                <a:ext cx="280846" cy="280846"/>
              </a:xfrm>
              <a:prstGeom prst="rect">
                <a:avLst/>
              </a:prstGeom>
            </p:spPr>
          </p:pic>
          <p:pic>
            <p:nvPicPr>
              <p:cNvPr id="294" name="図 293">
                <a:extLst>
                  <a:ext uri="{FF2B5EF4-FFF2-40B4-BE49-F238E27FC236}">
                    <a16:creationId xmlns:a16="http://schemas.microsoft.com/office/drawing/2014/main" id="{8D764F6A-9C3C-4CD6-BBC7-E0FD42F25024}"/>
                  </a:ext>
                </a:extLst>
              </p:cNvPr>
              <p:cNvPicPr>
                <a:picLocks noChangeAspect="1"/>
              </p:cNvPicPr>
              <p:nvPr/>
            </p:nvPicPr>
            <p:blipFill>
              <a:blip r:embed="rId3"/>
              <a:srcRect/>
              <a:stretch/>
            </p:blipFill>
            <p:spPr>
              <a:xfrm>
                <a:off x="707172" y="6406373"/>
                <a:ext cx="280846" cy="280846"/>
              </a:xfrm>
              <a:prstGeom prst="rect">
                <a:avLst/>
              </a:prstGeom>
            </p:spPr>
          </p:pic>
          <p:pic>
            <p:nvPicPr>
              <p:cNvPr id="295" name="図 294">
                <a:extLst>
                  <a:ext uri="{FF2B5EF4-FFF2-40B4-BE49-F238E27FC236}">
                    <a16:creationId xmlns:a16="http://schemas.microsoft.com/office/drawing/2014/main" id="{24215B46-434A-46A8-893D-2AC8C9B43D44}"/>
                  </a:ext>
                </a:extLst>
              </p:cNvPr>
              <p:cNvPicPr>
                <a:picLocks noChangeAspect="1"/>
              </p:cNvPicPr>
              <p:nvPr/>
            </p:nvPicPr>
            <p:blipFill>
              <a:blip r:embed="rId4"/>
              <a:srcRect/>
              <a:stretch/>
            </p:blipFill>
            <p:spPr>
              <a:xfrm>
                <a:off x="1277383" y="6406373"/>
                <a:ext cx="280846" cy="280846"/>
              </a:xfrm>
              <a:prstGeom prst="rect">
                <a:avLst/>
              </a:prstGeom>
            </p:spPr>
          </p:pic>
          <p:pic>
            <p:nvPicPr>
              <p:cNvPr id="296" name="図 295">
                <a:extLst>
                  <a:ext uri="{FF2B5EF4-FFF2-40B4-BE49-F238E27FC236}">
                    <a16:creationId xmlns:a16="http://schemas.microsoft.com/office/drawing/2014/main" id="{29819EF0-2EBD-4EAC-B6E8-A4396F81AB6D}"/>
                  </a:ext>
                </a:extLst>
              </p:cNvPr>
              <p:cNvPicPr>
                <a:picLocks noChangeAspect="1"/>
              </p:cNvPicPr>
              <p:nvPr/>
            </p:nvPicPr>
            <p:blipFill>
              <a:blip r:embed="rId5"/>
              <a:srcRect/>
              <a:stretch/>
            </p:blipFill>
            <p:spPr>
              <a:xfrm>
                <a:off x="1817953" y="6406373"/>
                <a:ext cx="280846" cy="280846"/>
              </a:xfrm>
              <a:prstGeom prst="rect">
                <a:avLst/>
              </a:prstGeom>
            </p:spPr>
          </p:pic>
        </p:grpSp>
      </p:grpSp>
      <p:grpSp>
        <p:nvGrpSpPr>
          <p:cNvPr id="302" name="グループ化 301">
            <a:extLst>
              <a:ext uri="{FF2B5EF4-FFF2-40B4-BE49-F238E27FC236}">
                <a16:creationId xmlns:a16="http://schemas.microsoft.com/office/drawing/2014/main" id="{9D8AD973-7BE0-4384-B52B-3DECE559B889}"/>
              </a:ext>
            </a:extLst>
          </p:cNvPr>
          <p:cNvGrpSpPr/>
          <p:nvPr/>
        </p:nvGrpSpPr>
        <p:grpSpPr>
          <a:xfrm>
            <a:off x="442749" y="8016363"/>
            <a:ext cx="1082729" cy="246221"/>
            <a:chOff x="451767" y="6406373"/>
            <a:chExt cx="1234988" cy="280846"/>
          </a:xfrm>
        </p:grpSpPr>
        <p:pic>
          <p:nvPicPr>
            <p:cNvPr id="303" name="図 302">
              <a:extLst>
                <a:ext uri="{FF2B5EF4-FFF2-40B4-BE49-F238E27FC236}">
                  <a16:creationId xmlns:a16="http://schemas.microsoft.com/office/drawing/2014/main" id="{3120EBB5-C701-4AAD-A871-22538381EF73}"/>
                </a:ext>
              </a:extLst>
            </p:cNvPr>
            <p:cNvPicPr>
              <a:picLocks noChangeAspect="1"/>
            </p:cNvPicPr>
            <p:nvPr/>
          </p:nvPicPr>
          <p:blipFill>
            <a:blip r:embed="rId2"/>
            <a:srcRect/>
            <a:stretch/>
          </p:blipFill>
          <p:spPr>
            <a:xfrm>
              <a:off x="451767" y="6406373"/>
              <a:ext cx="280846" cy="280846"/>
            </a:xfrm>
            <a:prstGeom prst="rect">
              <a:avLst/>
            </a:prstGeom>
          </p:spPr>
        </p:pic>
        <p:pic>
          <p:nvPicPr>
            <p:cNvPr id="304" name="図 303">
              <a:extLst>
                <a:ext uri="{FF2B5EF4-FFF2-40B4-BE49-F238E27FC236}">
                  <a16:creationId xmlns:a16="http://schemas.microsoft.com/office/drawing/2014/main" id="{47647B32-2221-4802-8336-06BD733573AB}"/>
                </a:ext>
              </a:extLst>
            </p:cNvPr>
            <p:cNvPicPr>
              <a:picLocks noChangeAspect="1"/>
            </p:cNvPicPr>
            <p:nvPr/>
          </p:nvPicPr>
          <p:blipFill>
            <a:blip r:embed="rId3"/>
            <a:srcRect/>
            <a:stretch/>
          </p:blipFill>
          <p:spPr>
            <a:xfrm>
              <a:off x="762598" y="6406373"/>
              <a:ext cx="280846" cy="280846"/>
            </a:xfrm>
            <a:prstGeom prst="rect">
              <a:avLst/>
            </a:prstGeom>
          </p:spPr>
        </p:pic>
        <p:pic>
          <p:nvPicPr>
            <p:cNvPr id="305" name="図 304">
              <a:extLst>
                <a:ext uri="{FF2B5EF4-FFF2-40B4-BE49-F238E27FC236}">
                  <a16:creationId xmlns:a16="http://schemas.microsoft.com/office/drawing/2014/main" id="{97862CF9-D570-46A3-A2B8-1EC3DC11B7E7}"/>
                </a:ext>
              </a:extLst>
            </p:cNvPr>
            <p:cNvPicPr>
              <a:picLocks noChangeAspect="1"/>
            </p:cNvPicPr>
            <p:nvPr/>
          </p:nvPicPr>
          <p:blipFill>
            <a:blip r:embed="rId4"/>
            <a:srcRect/>
            <a:stretch/>
          </p:blipFill>
          <p:spPr>
            <a:xfrm>
              <a:off x="1088487" y="6406373"/>
              <a:ext cx="280846" cy="280846"/>
            </a:xfrm>
            <a:prstGeom prst="rect">
              <a:avLst/>
            </a:prstGeom>
          </p:spPr>
        </p:pic>
        <p:pic>
          <p:nvPicPr>
            <p:cNvPr id="306" name="図 305">
              <a:extLst>
                <a:ext uri="{FF2B5EF4-FFF2-40B4-BE49-F238E27FC236}">
                  <a16:creationId xmlns:a16="http://schemas.microsoft.com/office/drawing/2014/main" id="{0C57C9F2-0739-4624-9490-C6EBFFFA5BD4}"/>
                </a:ext>
              </a:extLst>
            </p:cNvPr>
            <p:cNvPicPr>
              <a:picLocks noChangeAspect="1"/>
            </p:cNvPicPr>
            <p:nvPr/>
          </p:nvPicPr>
          <p:blipFill>
            <a:blip r:embed="rId5"/>
            <a:srcRect/>
            <a:stretch/>
          </p:blipFill>
          <p:spPr>
            <a:xfrm>
              <a:off x="1405909" y="6406373"/>
              <a:ext cx="280846" cy="280846"/>
            </a:xfrm>
            <a:prstGeom prst="rect">
              <a:avLst/>
            </a:prstGeom>
          </p:spPr>
        </p:pic>
      </p:grpSp>
      <p:grpSp>
        <p:nvGrpSpPr>
          <p:cNvPr id="3" name="グループ化 2">
            <a:extLst>
              <a:ext uri="{FF2B5EF4-FFF2-40B4-BE49-F238E27FC236}">
                <a16:creationId xmlns:a16="http://schemas.microsoft.com/office/drawing/2014/main" id="{5869081F-3306-4860-A38C-93BE489C5B29}"/>
              </a:ext>
            </a:extLst>
          </p:cNvPr>
          <p:cNvGrpSpPr/>
          <p:nvPr/>
        </p:nvGrpSpPr>
        <p:grpSpPr>
          <a:xfrm>
            <a:off x="4335022" y="2919893"/>
            <a:ext cx="1799888" cy="233910"/>
            <a:chOff x="4266956" y="2754239"/>
            <a:chExt cx="1799888" cy="233910"/>
          </a:xfrm>
        </p:grpSpPr>
        <p:sp>
          <p:nvSpPr>
            <p:cNvPr id="98" name="テキスト ボックス 97">
              <a:extLst>
                <a:ext uri="{FF2B5EF4-FFF2-40B4-BE49-F238E27FC236}">
                  <a16:creationId xmlns:a16="http://schemas.microsoft.com/office/drawing/2014/main" id="{35BEB6C6-6322-4862-9AC4-BC0786AED064}"/>
                </a:ext>
              </a:extLst>
            </p:cNvPr>
            <p:cNvSpPr txBox="1"/>
            <p:nvPr/>
          </p:nvSpPr>
          <p:spPr>
            <a:xfrm>
              <a:off x="4273673" y="2754239"/>
              <a:ext cx="1793171" cy="233910"/>
            </a:xfrm>
            <a:prstGeom prst="rect">
              <a:avLst/>
            </a:prstGeom>
            <a:noFill/>
          </p:spPr>
          <p:txBody>
            <a:bodyPr wrap="square" rtlCol="0">
              <a:spAutoFit/>
            </a:bodyPr>
            <a:lstStyle/>
            <a:p>
              <a:pPr algn="just">
                <a:lnSpc>
                  <a:spcPct val="120000"/>
                </a:lnSpc>
              </a:pPr>
              <a:r>
                <a:rPr lang="en-US" altLang="ja-JP" sz="800" b="1">
                  <a:solidFill>
                    <a:srgbClr val="D20B36"/>
                  </a:solidFill>
                  <a:latin typeface="メイリオ" panose="020B0604030504040204" pitchFamily="50" charset="-128"/>
                  <a:ea typeface="メイリオ" panose="020B0604030504040204" pitchFamily="50" charset="-128"/>
                  <a:cs typeface="Hiragino Sans W4" charset="-128"/>
                </a:rPr>
                <a:t>1</a:t>
              </a:r>
              <a:r>
                <a:rPr lang="ja-JP" altLang="en-US" sz="800" b="1">
                  <a:solidFill>
                    <a:srgbClr val="D20B36"/>
                  </a:solidFill>
                  <a:latin typeface="メイリオ" panose="020B0604030504040204" pitchFamily="50" charset="-128"/>
                  <a:ea typeface="メイリオ" panose="020B0604030504040204" pitchFamily="50" charset="-128"/>
                  <a:cs typeface="Hiragino Sans W4" charset="-128"/>
                </a:rPr>
                <a:t>年分の料金で</a:t>
              </a:r>
              <a:r>
                <a:rPr lang="en-US" altLang="ja-JP" sz="800" b="1">
                  <a:solidFill>
                    <a:srgbClr val="D20B36"/>
                  </a:solidFill>
                  <a:latin typeface="メイリオ" panose="020B0604030504040204" pitchFamily="50" charset="-128"/>
                  <a:ea typeface="メイリオ" panose="020B0604030504040204" pitchFamily="50" charset="-128"/>
                  <a:cs typeface="Hiragino Sans W4" charset="-128"/>
                </a:rPr>
                <a:t>2</a:t>
              </a:r>
              <a:r>
                <a:rPr lang="ja-JP" altLang="en-US" sz="800" b="1">
                  <a:solidFill>
                    <a:srgbClr val="D20B36"/>
                  </a:solidFill>
                  <a:latin typeface="メイリオ" panose="020B0604030504040204" pitchFamily="50" charset="-128"/>
                  <a:ea typeface="メイリオ" panose="020B0604030504040204" pitchFamily="50" charset="-128"/>
                  <a:cs typeface="Hiragino Sans W4" charset="-128"/>
                </a:rPr>
                <a:t>年目も利用可能</a:t>
              </a:r>
            </a:p>
          </p:txBody>
        </p:sp>
        <p:sp>
          <p:nvSpPr>
            <p:cNvPr id="102" name="二等辺三角形 101">
              <a:extLst>
                <a:ext uri="{FF2B5EF4-FFF2-40B4-BE49-F238E27FC236}">
                  <a16:creationId xmlns:a16="http://schemas.microsoft.com/office/drawing/2014/main" id="{5795A045-F60A-48E8-861A-A965FA9F860C}"/>
                </a:ext>
              </a:extLst>
            </p:cNvPr>
            <p:cNvSpPr/>
            <p:nvPr/>
          </p:nvSpPr>
          <p:spPr>
            <a:xfrm rot="8919212">
              <a:off x="4266956" y="2804060"/>
              <a:ext cx="45719" cy="120898"/>
            </a:xfrm>
            <a:prstGeom prst="triangle">
              <a:avLst/>
            </a:prstGeom>
            <a:solidFill>
              <a:srgbClr val="D20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二等辺三角形 102">
              <a:extLst>
                <a:ext uri="{FF2B5EF4-FFF2-40B4-BE49-F238E27FC236}">
                  <a16:creationId xmlns:a16="http://schemas.microsoft.com/office/drawing/2014/main" id="{A54BD990-823A-4B0B-9B06-FC3AD9698546}"/>
                </a:ext>
              </a:extLst>
            </p:cNvPr>
            <p:cNvSpPr/>
            <p:nvPr/>
          </p:nvSpPr>
          <p:spPr>
            <a:xfrm rot="12680788" flipH="1">
              <a:off x="5907637" y="2804061"/>
              <a:ext cx="45719" cy="120898"/>
            </a:xfrm>
            <a:prstGeom prst="triangle">
              <a:avLst/>
            </a:prstGeom>
            <a:solidFill>
              <a:srgbClr val="D20B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 name="正方形/長方形 104">
            <a:extLst>
              <a:ext uri="{FF2B5EF4-FFF2-40B4-BE49-F238E27FC236}">
                <a16:creationId xmlns:a16="http://schemas.microsoft.com/office/drawing/2014/main" id="{0B764AA8-09BC-41A3-BE48-7B84E5C36A32}"/>
              </a:ext>
            </a:extLst>
          </p:cNvPr>
          <p:cNvSpPr/>
          <p:nvPr/>
        </p:nvSpPr>
        <p:spPr>
          <a:xfrm>
            <a:off x="4169618" y="3108326"/>
            <a:ext cx="2024807" cy="298450"/>
          </a:xfrm>
          <a:prstGeom prst="rect">
            <a:avLst/>
          </a:prstGeom>
          <a:noFill/>
          <a:ln w="12700">
            <a:solidFill>
              <a:srgbClr val="FBC7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BBED1F9A-1D3B-99DD-4D1F-DDBF88209B3C}"/>
              </a:ext>
            </a:extLst>
          </p:cNvPr>
          <p:cNvGrpSpPr/>
          <p:nvPr/>
        </p:nvGrpSpPr>
        <p:grpSpPr>
          <a:xfrm>
            <a:off x="1296593" y="4847241"/>
            <a:ext cx="4360100" cy="484026"/>
            <a:chOff x="939747" y="4669897"/>
            <a:chExt cx="4360100" cy="484026"/>
          </a:xfrm>
        </p:grpSpPr>
        <p:sp>
          <p:nvSpPr>
            <p:cNvPr id="210" name="テキスト ボックス 209">
              <a:extLst>
                <a:ext uri="{FF2B5EF4-FFF2-40B4-BE49-F238E27FC236}">
                  <a16:creationId xmlns:a16="http://schemas.microsoft.com/office/drawing/2014/main" id="{D987090A-756E-4161-A606-46A3CD886CCF}"/>
                </a:ext>
              </a:extLst>
            </p:cNvPr>
            <p:cNvSpPr txBox="1"/>
            <p:nvPr/>
          </p:nvSpPr>
          <p:spPr>
            <a:xfrm>
              <a:off x="4809930" y="4804603"/>
              <a:ext cx="489917" cy="261610"/>
            </a:xfrm>
            <a:prstGeom prst="rect">
              <a:avLst/>
            </a:prstGeom>
            <a:noFill/>
          </p:spPr>
          <p:txBody>
            <a:bodyPr wrap="square" rtlCol="0">
              <a:spAutoFit/>
            </a:bodyPr>
            <a:lstStyle/>
            <a:p>
              <a:r>
                <a:rPr kumimoji="1" lang="ja-JP" altLang="en-US" sz="1050" b="1">
                  <a:solidFill>
                    <a:schemeClr val="bg1"/>
                  </a:solidFill>
                  <a:latin typeface="メイリオ" panose="020B0604030504040204" pitchFamily="50" charset="-128"/>
                  <a:ea typeface="メイリオ" panose="020B0604030504040204" pitchFamily="50" charset="-128"/>
                  <a:cs typeface="Hiragino Sans W7" charset="-128"/>
                </a:rPr>
                <a:t>とは</a:t>
              </a:r>
            </a:p>
          </p:txBody>
        </p:sp>
        <p:pic>
          <p:nvPicPr>
            <p:cNvPr id="14" name="グラフィックス 13">
              <a:extLst>
                <a:ext uri="{FF2B5EF4-FFF2-40B4-BE49-F238E27FC236}">
                  <a16:creationId xmlns:a16="http://schemas.microsoft.com/office/drawing/2014/main" id="{8D2B041F-033B-4D81-91AC-C780B8E8D9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747" y="4669897"/>
              <a:ext cx="3853007" cy="484026"/>
            </a:xfrm>
            <a:prstGeom prst="rect">
              <a:avLst/>
            </a:prstGeom>
          </p:spPr>
        </p:pic>
      </p:grpSp>
      <p:grpSp>
        <p:nvGrpSpPr>
          <p:cNvPr id="19" name="グループ化 18">
            <a:extLst>
              <a:ext uri="{FF2B5EF4-FFF2-40B4-BE49-F238E27FC236}">
                <a16:creationId xmlns:a16="http://schemas.microsoft.com/office/drawing/2014/main" id="{1189FA2A-17CF-F971-7C60-99473E59EB5E}"/>
              </a:ext>
            </a:extLst>
          </p:cNvPr>
          <p:cNvGrpSpPr/>
          <p:nvPr/>
        </p:nvGrpSpPr>
        <p:grpSpPr>
          <a:xfrm>
            <a:off x="2552536" y="8004084"/>
            <a:ext cx="539215" cy="253502"/>
            <a:chOff x="2552536" y="7890240"/>
            <a:chExt cx="539215" cy="253502"/>
          </a:xfrm>
        </p:grpSpPr>
        <p:pic>
          <p:nvPicPr>
            <p:cNvPr id="280" name="図 279">
              <a:extLst>
                <a:ext uri="{FF2B5EF4-FFF2-40B4-BE49-F238E27FC236}">
                  <a16:creationId xmlns:a16="http://schemas.microsoft.com/office/drawing/2014/main" id="{B17E111A-7845-49A7-835A-B422094CA3EA}"/>
                </a:ext>
              </a:extLst>
            </p:cNvPr>
            <p:cNvPicPr>
              <a:picLocks noChangeAspect="1"/>
            </p:cNvPicPr>
            <p:nvPr/>
          </p:nvPicPr>
          <p:blipFill>
            <a:blip r:embed="rId4"/>
            <a:srcRect/>
            <a:stretch/>
          </p:blipFill>
          <p:spPr>
            <a:xfrm>
              <a:off x="2552536" y="7893557"/>
              <a:ext cx="246221" cy="246221"/>
            </a:xfrm>
            <a:prstGeom prst="rect">
              <a:avLst/>
            </a:prstGeom>
          </p:spPr>
        </p:pic>
        <p:pic>
          <p:nvPicPr>
            <p:cNvPr id="17" name="図 16">
              <a:extLst>
                <a:ext uri="{FF2B5EF4-FFF2-40B4-BE49-F238E27FC236}">
                  <a16:creationId xmlns:a16="http://schemas.microsoft.com/office/drawing/2014/main" id="{B7A797CE-809D-B4CD-7F8E-DE1009341F1A}"/>
                </a:ext>
              </a:extLst>
            </p:cNvPr>
            <p:cNvPicPr>
              <a:picLocks noChangeAspect="1"/>
            </p:cNvPicPr>
            <p:nvPr/>
          </p:nvPicPr>
          <p:blipFill>
            <a:blip r:embed="rId5"/>
            <a:srcRect/>
            <a:stretch/>
          </p:blipFill>
          <p:spPr>
            <a:xfrm>
              <a:off x="2838247" y="7890240"/>
              <a:ext cx="253504" cy="253502"/>
            </a:xfrm>
            <a:prstGeom prst="rect">
              <a:avLst/>
            </a:prstGeom>
          </p:spPr>
        </p:pic>
      </p:grpSp>
      <p:pic>
        <p:nvPicPr>
          <p:cNvPr id="6" name="図 5">
            <a:extLst>
              <a:ext uri="{FF2B5EF4-FFF2-40B4-BE49-F238E27FC236}">
                <a16:creationId xmlns:a16="http://schemas.microsoft.com/office/drawing/2014/main" id="{DC279766-9F05-8066-59BF-5CDD5D6D68B5}"/>
              </a:ext>
            </a:extLst>
          </p:cNvPr>
          <p:cNvPicPr>
            <a:picLocks noChangeAspect="1"/>
          </p:cNvPicPr>
          <p:nvPr/>
        </p:nvPicPr>
        <p:blipFill>
          <a:blip r:embed="rId8"/>
          <a:srcRect/>
          <a:stretch/>
        </p:blipFill>
        <p:spPr>
          <a:xfrm>
            <a:off x="5985114" y="4104681"/>
            <a:ext cx="658800" cy="658800"/>
          </a:xfrm>
          <a:prstGeom prst="rect">
            <a:avLst/>
          </a:prstGeom>
        </p:spPr>
      </p:pic>
    </p:spTree>
    <p:extLst>
      <p:ext uri="{BB962C8B-B14F-4D97-AF65-F5344CB8AC3E}">
        <p14:creationId xmlns:p14="http://schemas.microsoft.com/office/powerpoint/2010/main" val="749458192"/>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4" ma:contentTypeDescription="新しいドキュメントを作成します。" ma:contentTypeScope="" ma:versionID="be6525b13611e3cdc9a1d1c0f29d1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x6570__x5b57_ xmlns="79ee9245-d882-4ddc-9b39-e6678e7416f0" xsi:nil="true"/>
    <_x9234__x6728__x30c6__x30b9__x30c8_ xmlns="79ee9245-d882-4ddc-9b39-e6678e7416f0" xsi:nil="true"/>
    <_x65e5__x4ed8__x3068__x6642__x523b_ xmlns="79ee9245-d882-4ddc-9b39-e6678e7416f0" xsi:nil="true"/>
    <_x30ea__x30f3__x30af_ xmlns="79ee9245-d882-4ddc-9b39-e6678e7416f0">
      <Url xsi:nil="true"/>
      <Description xsi:nil="true"/>
    </_x30ea__x30f3__x30af_>
    <lcf76f155ced4ddcb4097134ff3c332f xmlns="79ee9245-d882-4ddc-9b39-e6678e7416f0">
      <Terms xmlns="http://schemas.microsoft.com/office/infopath/2007/PartnerControls"/>
    </lcf76f155ced4ddcb4097134ff3c332f>
    <_x8907__x6570__x884c__x30c6__x30ad__x30b9__x30c8_ xmlns="79ee9245-d882-4ddc-9b39-e6678e7416f0" xsi:nil="true"/>
    <_x7ba1__x7406__x756a__x53f7_ xmlns="79ee9245-d882-4ddc-9b39-e6678e7416f0">RC-311</_x7ba1__x7406__x756a__x53f7_>
    <TaxCatchAll xmlns="f8486722-456f-4c86-9af7-b8b16200fae9" xsi:nil="true"/>
    <_Flow_SignoffStatus xmlns="79ee9245-d882-4ddc-9b39-e6678e7416f0" xsi:nil="true"/>
    <_x8ca9__x58f2__x5e97_ xmlns="79ee9245-d882-4ddc-9b39-e6678e7416f0" xsi:nil="true"/>
    <_dlc_Exempt xmlns="http://schemas.microsoft.com/sharepoint/v3" xsi:nil="true"/>
    <_x006c_nu1 xmlns="79ee9245-d882-4ddc-9b39-e6678e7416f0">
      <UserInfo>
        <DisplayName/>
        <AccountId xsi:nil="true"/>
        <AccountType/>
      </UserInfo>
    </_x006c_nu1>
    <SharedWithUsers xmlns="f8486722-456f-4c86-9af7-b8b16200fae9">
      <UserInfo>
        <DisplayName/>
        <AccountId xsi:nil="true"/>
        <AccountType/>
      </UserInfo>
    </SharedWithUsers>
    <MediaLengthInSeconds xmlns="79ee9245-d882-4ddc-9b39-e6678e7416f0" xsi:nil="true"/>
  </documentManagement>
</p:properties>
</file>

<file path=customXml/itemProps1.xml><?xml version="1.0" encoding="utf-8"?>
<ds:datastoreItem xmlns:ds="http://schemas.openxmlformats.org/officeDocument/2006/customXml" ds:itemID="{3AE80CAA-5672-49CA-8E0F-138EA0AB7FD7}">
  <ds:schemaRefs>
    <ds:schemaRef ds:uri="http://schemas.microsoft.com/sharepoint/v3/contenttype/forms"/>
  </ds:schemaRefs>
</ds:datastoreItem>
</file>

<file path=customXml/itemProps2.xml><?xml version="1.0" encoding="utf-8"?>
<ds:datastoreItem xmlns:ds="http://schemas.openxmlformats.org/officeDocument/2006/customXml" ds:itemID="{6BABD42D-97DF-42E6-B83C-E8388C260357}">
  <ds:schemaRefs>
    <ds:schemaRef ds:uri="office.server.policy"/>
  </ds:schemaRefs>
</ds:datastoreItem>
</file>

<file path=customXml/itemProps3.xml><?xml version="1.0" encoding="utf-8"?>
<ds:datastoreItem xmlns:ds="http://schemas.openxmlformats.org/officeDocument/2006/customXml" ds:itemID="{243C26F1-61C1-4A0A-9772-92359BBA6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7CFD42C-7E14-42AA-BF0E-E187F8DED7DA}">
  <ds:schemaRef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79ee9245-d882-4ddc-9b39-e6678e7416f0"/>
    <ds:schemaRef ds:uri="http://schemas.microsoft.com/sharepoint/v3"/>
    <ds:schemaRef ds:uri="http://www.w3.org/XML/1998/namespace"/>
    <ds:schemaRef ds:uri="f8486722-456f-4c86-9af7-b8b16200fae9"/>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573</Words>
  <Application>Microsoft Office PowerPoint</Application>
  <PresentationFormat>A4 210 x 297 mm</PresentationFormat>
  <Paragraphs>62</Paragraphs>
  <Slides>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Yu Gothic</vt:lpstr>
      <vt:lpstr>Arial</vt:lpstr>
      <vt:lpstr>Calibri</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大久保 優花</cp:lastModifiedBy>
  <cp:revision>2</cp:revision>
  <cp:lastPrinted>2019-10-29T03:24:34Z</cp:lastPrinted>
  <dcterms:created xsi:type="dcterms:W3CDTF">2017-11-26T10:23:21Z</dcterms:created>
  <dcterms:modified xsi:type="dcterms:W3CDTF">2022-10-26T09:14:50Z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Order">
    <vt:r8>1893700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