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sldIdLst>
    <p:sldId id="256" r:id="rId5"/>
    <p:sldId id="260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D35B6-A0A3-4AFF-8CBC-B59E530FF48C}" v="97" dt="2024-04-02T07:44:2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200" d="100"/>
          <a:sy n="200" d="100"/>
        </p:scale>
        <p:origin x="450" y="-36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6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76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15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3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74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70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3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1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19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447-FC3F-4A77-8175-68CEEA92410D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5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CC7F9C3-EA3B-4F56-ABCC-AC41D431FB29}"/>
              </a:ext>
            </a:extLst>
          </p:cNvPr>
          <p:cNvSpPr/>
          <p:nvPr/>
        </p:nvSpPr>
        <p:spPr>
          <a:xfrm>
            <a:off x="3124" y="1102449"/>
            <a:ext cx="6866794" cy="260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ja-JP" altLang="en-US" b="1" i="0" dirty="0">
              <a:solidFill>
                <a:srgbClr val="323133"/>
              </a:solidFill>
              <a:effectLst/>
              <a:latin typeface="Noto Sans JP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4FD8D48-3135-423F-AA06-24CDB5F9CDCA}"/>
              </a:ext>
            </a:extLst>
          </p:cNvPr>
          <p:cNvSpPr/>
          <p:nvPr/>
        </p:nvSpPr>
        <p:spPr>
          <a:xfrm>
            <a:off x="0" y="558470"/>
            <a:ext cx="6854876" cy="519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42293C-3E9A-EE6F-0CE2-C7CFAA55F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" y="107374"/>
            <a:ext cx="1295893" cy="3351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8077A85-82F7-21A8-FEEE-72F46FF81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48" y="8995549"/>
            <a:ext cx="1673916" cy="197077"/>
          </a:xfrm>
          <a:prstGeom prst="rect">
            <a:avLst/>
          </a:prstGeom>
        </p:spPr>
      </p:pic>
      <p:sp>
        <p:nvSpPr>
          <p:cNvPr id="34" name="矢印: 五方向 33">
            <a:extLst>
              <a:ext uri="{FF2B5EF4-FFF2-40B4-BE49-F238E27FC236}">
                <a16:creationId xmlns:a16="http://schemas.microsoft.com/office/drawing/2014/main" id="{328EF9AC-20C1-AD9B-2E46-3BF5CEFBB82F}"/>
              </a:ext>
            </a:extLst>
          </p:cNvPr>
          <p:cNvSpPr/>
          <p:nvPr/>
        </p:nvSpPr>
        <p:spPr>
          <a:xfrm>
            <a:off x="112129" y="9039484"/>
            <a:ext cx="4482515" cy="453973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ソリトンのソリューションで支援します！</a:t>
            </a:r>
          </a:p>
        </p:txBody>
      </p:sp>
      <p:pic>
        <p:nvPicPr>
          <p:cNvPr id="36" name="図 35" descr="ロゴ&#10;&#10;自動的に生成された説明">
            <a:extLst>
              <a:ext uri="{FF2B5EF4-FFF2-40B4-BE49-F238E27FC236}">
                <a16:creationId xmlns:a16="http://schemas.microsoft.com/office/drawing/2014/main" id="{6646A54A-41D8-04AD-7B2A-6FE6B53E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19" y="9293189"/>
            <a:ext cx="2125340" cy="2671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EA36CC-86E9-4021-8927-6FD82C009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148" y="2811966"/>
            <a:ext cx="1019974" cy="65540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61BDA1-5FD9-C52C-3F04-01FBEE8EC4FD}"/>
              </a:ext>
            </a:extLst>
          </p:cNvPr>
          <p:cNvSpPr txBox="1"/>
          <p:nvPr/>
        </p:nvSpPr>
        <p:spPr>
          <a:xfrm>
            <a:off x="5294597" y="2138340"/>
            <a:ext cx="13596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MS-CHAPv2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</a:t>
            </a:r>
            <a:endParaRPr kumimoji="1"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無線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LAN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認証失敗</a:t>
            </a:r>
            <a:endParaRPr kumimoji="1"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44C42472-BF8C-4868-91D8-C1668F869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97785">
            <a:off x="5564291" y="2596637"/>
            <a:ext cx="352777" cy="318815"/>
          </a:xfrm>
          <a:prstGeom prst="rect">
            <a:avLst/>
          </a:prstGeom>
        </p:spPr>
      </p:pic>
      <p:pic>
        <p:nvPicPr>
          <p:cNvPr id="67" name="図 66" descr="図形, アイコン, 矢印&#10;&#10;自動的に生成された説明">
            <a:extLst>
              <a:ext uri="{FF2B5EF4-FFF2-40B4-BE49-F238E27FC236}">
                <a16:creationId xmlns:a16="http://schemas.microsoft.com/office/drawing/2014/main" id="{1FDAE2B5-273F-268A-0F6C-BBDD4283477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30" y="2513875"/>
            <a:ext cx="314317" cy="314317"/>
          </a:xfrm>
          <a:prstGeom prst="rect">
            <a:avLst/>
          </a:prstGeom>
          <a:ln>
            <a:noFill/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E2299D7-FCD1-4F7B-A0CD-22E19F8B50D8}"/>
              </a:ext>
            </a:extLst>
          </p:cNvPr>
          <p:cNvSpPr txBox="1"/>
          <p:nvPr/>
        </p:nvSpPr>
        <p:spPr>
          <a:xfrm>
            <a:off x="112130" y="2542186"/>
            <a:ext cx="4896987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1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Windows 11 </a:t>
            </a:r>
            <a:r>
              <a:rPr lang="ja-JP" altLang="en-US" sz="11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バージョン </a:t>
            </a:r>
            <a:r>
              <a:rPr lang="en-US" altLang="ja-JP" sz="11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22H2</a:t>
            </a:r>
            <a:r>
              <a:rPr lang="ja-JP" altLang="en-US" sz="11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以降、要件を満たすデバイスでは</a:t>
            </a:r>
            <a:r>
              <a:rPr lang="en-US" altLang="ja-JP" sz="11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【Credential Guard】</a:t>
            </a:r>
            <a:r>
              <a:rPr lang="ja-JP" altLang="en-US" sz="11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が規定でオンになります。</a:t>
            </a:r>
            <a:endParaRPr lang="en-US" altLang="ja-JP" sz="11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この影響で、安全でないプロトコルの使用がブロックされ、無線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ＡＮ認証に失敗する場合があります。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このブロック対象に</a:t>
            </a:r>
            <a:r>
              <a:rPr lang="en-US" altLang="ja-JP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MS-CHAP</a:t>
            </a:r>
            <a:r>
              <a:rPr lang="ja-JP" altLang="en-US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も含まれてまれており、それを用いる</a:t>
            </a:r>
            <a:r>
              <a:rPr lang="en-US" altLang="ja-JP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EAP-PEAP</a:t>
            </a:r>
            <a:r>
              <a:rPr lang="ja-JP" altLang="en-US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認証も影響を受けます。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2E9C4F-A7CF-4AF2-B3A4-67FC87EAAF5A}"/>
              </a:ext>
            </a:extLst>
          </p:cNvPr>
          <p:cNvSpPr txBox="1"/>
          <p:nvPr/>
        </p:nvSpPr>
        <p:spPr>
          <a:xfrm>
            <a:off x="186663" y="2244617"/>
            <a:ext cx="683658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背景</a:t>
            </a:r>
          </a:p>
        </p:txBody>
      </p:sp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B28F90DF-3CC7-48A1-96B1-B93F723499C9}"/>
              </a:ext>
            </a:extLst>
          </p:cNvPr>
          <p:cNvSpPr/>
          <p:nvPr/>
        </p:nvSpPr>
        <p:spPr>
          <a:xfrm>
            <a:off x="5812918" y="2907539"/>
            <a:ext cx="1019974" cy="375488"/>
          </a:xfrm>
          <a:prstGeom prst="wedgeEllipseCallout">
            <a:avLst>
              <a:gd name="adj1" fmla="val -56074"/>
              <a:gd name="adj2" fmla="val 94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Credential</a:t>
            </a:r>
            <a:r>
              <a:rPr kumimoji="1" lang="ja-JP" altLang="en-US" sz="7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7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Guard</a:t>
            </a:r>
            <a:r>
              <a:rPr kumimoji="1" lang="ja-JP" altLang="en-US" sz="7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35A431-0CB3-45EE-BDDF-685FA3F21DFA}"/>
              </a:ext>
            </a:extLst>
          </p:cNvPr>
          <p:cNvSpPr txBox="1"/>
          <p:nvPr/>
        </p:nvSpPr>
        <p:spPr>
          <a:xfrm>
            <a:off x="1819062" y="171209"/>
            <a:ext cx="50305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MS-CHAPv2(PEAP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で無線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LAN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認証中のお客様必見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92DED33-CDAE-437E-BDF6-F3A15E2B784F}"/>
              </a:ext>
            </a:extLst>
          </p:cNvPr>
          <p:cNvSpPr txBox="1"/>
          <p:nvPr/>
        </p:nvSpPr>
        <p:spPr>
          <a:xfrm>
            <a:off x="217505" y="633819"/>
            <a:ext cx="653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Windows11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入れ替え前に、</a:t>
            </a:r>
            <a:r>
              <a:rPr kumimoji="1" lang="en-US" altLang="ja-JP" dirty="0" err="1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WiFi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の認証見直してみませんか？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D602E26E-4152-4A26-9C62-12844C72262A}"/>
              </a:ext>
            </a:extLst>
          </p:cNvPr>
          <p:cNvCxnSpPr/>
          <p:nvPr/>
        </p:nvCxnSpPr>
        <p:spPr>
          <a:xfrm>
            <a:off x="0" y="550850"/>
            <a:ext cx="6858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ED98CA71-DDD3-4AD8-A75E-40B987150CC1}"/>
              </a:ext>
            </a:extLst>
          </p:cNvPr>
          <p:cNvCxnSpPr>
            <a:cxnSpLocks/>
          </p:cNvCxnSpPr>
          <p:nvPr/>
        </p:nvCxnSpPr>
        <p:spPr>
          <a:xfrm>
            <a:off x="-12408" y="1084250"/>
            <a:ext cx="68792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B1BE012-218E-48C6-AF4B-EF9961AD8279}"/>
              </a:ext>
            </a:extLst>
          </p:cNvPr>
          <p:cNvSpPr/>
          <p:nvPr/>
        </p:nvSpPr>
        <p:spPr>
          <a:xfrm>
            <a:off x="186663" y="1331469"/>
            <a:ext cx="6393947" cy="7402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32C4E11-2F1A-4180-8298-2E00D3C1A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84" y="1366084"/>
            <a:ext cx="638065" cy="87908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6E09743-09F8-40EE-88CD-620BEB20E424}"/>
              </a:ext>
            </a:extLst>
          </p:cNvPr>
          <p:cNvSpPr txBox="1"/>
          <p:nvPr/>
        </p:nvSpPr>
        <p:spPr>
          <a:xfrm>
            <a:off x="641074" y="1408677"/>
            <a:ext cx="5970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Windows11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r>
              <a:rPr kumimoji="1" lang="en-US" altLang="ja-JP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パスワード認証</a:t>
            </a:r>
            <a:r>
              <a:rPr kumimoji="1" lang="en-US" altLang="ja-JP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(PEAP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</a:t>
            </a:r>
            <a:r>
              <a:rPr kumimoji="1" lang="en-US" altLang="ja-JP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を利用すると</a:t>
            </a:r>
            <a:endParaRPr kumimoji="1" lang="en-US" altLang="ja-JP" sz="16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無線</a:t>
            </a:r>
            <a:r>
              <a:rPr kumimoji="1" lang="en-US" altLang="ja-JP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LAN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接続に失敗する事象が報告されてます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F3C2A1D-E0FE-4226-B455-79CC240B8526}"/>
              </a:ext>
            </a:extLst>
          </p:cNvPr>
          <p:cNvSpPr txBox="1"/>
          <p:nvPr/>
        </p:nvSpPr>
        <p:spPr>
          <a:xfrm>
            <a:off x="385571" y="3863775"/>
            <a:ext cx="6086857" cy="746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Credential Guard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とは？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資格情報</a:t>
            </a:r>
            <a:r>
              <a:rPr lang="en-US" altLang="ja-JP" sz="105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05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パスワードや認証情報</a:t>
            </a:r>
            <a:r>
              <a:rPr lang="en-US" altLang="ja-JP" sz="105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05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を保護するために設計された</a:t>
            </a:r>
            <a:r>
              <a:rPr lang="en-US" altLang="ja-JP" sz="105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Windows</a:t>
            </a:r>
            <a:r>
              <a:rPr lang="ja-JP" altLang="en-US" sz="105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のセキュリティ機能。</a:t>
            </a:r>
            <a:endParaRPr lang="en-US" altLang="ja-JP" sz="105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i="0" dirty="0">
                <a:solidFill>
                  <a:srgbClr val="0D0D0D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重要な資格情報を保護し、悪意のある攻撃からシステムを守ることができます。</a:t>
            </a:r>
            <a:endParaRPr lang="en-US" altLang="ja-JP" sz="1050" i="0" dirty="0">
              <a:solidFill>
                <a:srgbClr val="0D0D0D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b="0" i="0" dirty="0">
                <a:solidFill>
                  <a:srgbClr val="0D0D0D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セキュリティの観点からは、</a:t>
            </a:r>
            <a:r>
              <a:rPr lang="ja-JP" altLang="en-US" sz="1050" b="0" i="0" dirty="0">
                <a:solidFill>
                  <a:srgbClr val="C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通常はこの機能を有効にしておくことが推奨されます</a:t>
            </a:r>
            <a:r>
              <a:rPr lang="ja-JP" altLang="en-US" sz="1050" b="0" i="0" dirty="0">
                <a:solidFill>
                  <a:srgbClr val="0D0D0D"/>
                </a:solidFill>
                <a:effectLst/>
                <a:latin typeface="Söhne"/>
              </a:rPr>
              <a:t>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7F2EB9E-AE93-4519-A37D-FE650B9BDA78}"/>
              </a:ext>
            </a:extLst>
          </p:cNvPr>
          <p:cNvSpPr/>
          <p:nvPr/>
        </p:nvSpPr>
        <p:spPr>
          <a:xfrm>
            <a:off x="3668" y="4710066"/>
            <a:ext cx="6851262" cy="256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ja-JP" altLang="en-US" b="1" i="0" dirty="0">
              <a:solidFill>
                <a:srgbClr val="323133"/>
              </a:solidFill>
              <a:effectLst/>
              <a:latin typeface="Noto Sans JP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86CA52B-2127-463C-B2FE-B134FE58A09E}"/>
              </a:ext>
            </a:extLst>
          </p:cNvPr>
          <p:cNvSpPr txBox="1"/>
          <p:nvPr/>
        </p:nvSpPr>
        <p:spPr>
          <a:xfrm>
            <a:off x="186663" y="4768575"/>
            <a:ext cx="6617657" cy="600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Credential Guard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の無効化</a:t>
            </a:r>
            <a:r>
              <a:rPr lang="en-US" altLang="ja-JP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※Microsoft Intune/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グループポリシー</a:t>
            </a:r>
            <a:r>
              <a:rPr lang="en-US" altLang="ja-JP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レジストリでの設定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を行うことで、は回避可能ですが、資格情報</a:t>
            </a: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パスワードや認証情報</a:t>
            </a: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の漏洩リスクが高まり、搾取されたパスワードでの攻撃の危険にさらされることに</a:t>
            </a: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CCEEA00-4409-4447-B32C-92180146875A}"/>
              </a:ext>
            </a:extLst>
          </p:cNvPr>
          <p:cNvSpPr txBox="1"/>
          <p:nvPr/>
        </p:nvSpPr>
        <p:spPr>
          <a:xfrm>
            <a:off x="244097" y="5462851"/>
            <a:ext cx="6279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Microsoft</a:t>
            </a:r>
            <a:r>
              <a:rPr kumimoji="1" lang="ja-JP" altLang="en-US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も推奨している</a:t>
            </a:r>
            <a:r>
              <a:rPr kumimoji="1" lang="en-US" altLang="ja-JP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EAP-TLS(</a:t>
            </a:r>
            <a:r>
              <a:rPr kumimoji="1" lang="ja-JP" altLang="en-US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証明書認証</a:t>
            </a:r>
            <a:r>
              <a:rPr kumimoji="1" lang="en-US" altLang="ja-JP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b="1" u="sng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安全な無線</a:t>
            </a:r>
            <a:r>
              <a:rPr kumimoji="1" lang="en-US" altLang="ja-JP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LAN</a:t>
            </a:r>
            <a:r>
              <a:rPr kumimoji="1" lang="ja-JP" altLang="en-US" b="1" u="sng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を構築しましょう！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45F2366-3F97-4185-8D0C-9AE7A4E20C1C}"/>
              </a:ext>
            </a:extLst>
          </p:cNvPr>
          <p:cNvSpPr txBox="1"/>
          <p:nvPr/>
        </p:nvSpPr>
        <p:spPr>
          <a:xfrm>
            <a:off x="328613" y="6561487"/>
            <a:ext cx="59240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PEAP-MSCHAPv2 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 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EAP-MSCHAPv2 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 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MSCHAPv2 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ベースの接続から、</a:t>
            </a:r>
            <a:r>
              <a:rPr lang="en-US" altLang="ja-JP" sz="1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PEAP-TLS </a:t>
            </a:r>
            <a:r>
              <a:rPr lang="ja-JP" altLang="en-US" sz="1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 </a:t>
            </a:r>
            <a:r>
              <a:rPr lang="en-US" altLang="ja-JP" sz="1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EAP-TLS </a:t>
            </a:r>
            <a:r>
              <a:rPr lang="ja-JP" altLang="en-US" sz="1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などの証明書ベースの認証に移行することをお勧めします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 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Credential Guard 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では、証明書ベースの認証はブロックされません。」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3BE9FB7-45F9-47B7-8FA1-D4424C742812}"/>
              </a:ext>
            </a:extLst>
          </p:cNvPr>
          <p:cNvSpPr txBox="1"/>
          <p:nvPr/>
        </p:nvSpPr>
        <p:spPr>
          <a:xfrm>
            <a:off x="328613" y="6294016"/>
            <a:ext cx="642219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dirty="0">
                <a:solidFill>
                  <a:srgbClr val="161616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Credential Guard </a:t>
            </a:r>
            <a:r>
              <a:rPr lang="ja-JP" altLang="en-US" sz="1000" b="1" i="0" dirty="0">
                <a:solidFill>
                  <a:srgbClr val="161616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を使用するときの考慮事項と既知の問題から引用</a:t>
            </a:r>
            <a:b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https://learn.microsoft.com/ja-jp/windows/security/identity-protection/credential-guard/considerations-known-issues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5ACC49B5-B110-4274-A95A-3E7AFEC5E590}"/>
              </a:ext>
            </a:extLst>
          </p:cNvPr>
          <p:cNvSpPr/>
          <p:nvPr/>
        </p:nvSpPr>
        <p:spPr>
          <a:xfrm>
            <a:off x="112129" y="7408267"/>
            <a:ext cx="6638681" cy="131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ja-JP" altLang="en-US" b="1" i="0" dirty="0">
              <a:solidFill>
                <a:srgbClr val="323133"/>
              </a:solidFill>
              <a:effectLst/>
              <a:latin typeface="Noto Sans JP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01487BD-C85C-450F-9323-0B2A67E85477}"/>
              </a:ext>
            </a:extLst>
          </p:cNvPr>
          <p:cNvSpPr txBox="1"/>
          <p:nvPr/>
        </p:nvSpPr>
        <p:spPr>
          <a:xfrm>
            <a:off x="2129130" y="7979360"/>
            <a:ext cx="532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・安全且つ手間をかけずに証明書を配布したい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・従業員に複雑な設定はさせたくない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・証明書の失効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有効期間の管理が手間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53515F99-1F8E-4F5A-AEA5-88696BB30D25}"/>
              </a:ext>
            </a:extLst>
          </p:cNvPr>
          <p:cNvSpPr/>
          <p:nvPr/>
        </p:nvSpPr>
        <p:spPr>
          <a:xfrm>
            <a:off x="1577831" y="7504912"/>
            <a:ext cx="4900373" cy="4373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EAP-TLS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認証を採用したいけれども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こんな課題はありませんか？</a:t>
            </a: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CF25CED9-D620-442F-BD34-4E6AD8A99DE0}"/>
              </a:ext>
            </a:extLst>
          </p:cNvPr>
          <p:cNvGrpSpPr/>
          <p:nvPr/>
        </p:nvGrpSpPr>
        <p:grpSpPr>
          <a:xfrm>
            <a:off x="426099" y="7581912"/>
            <a:ext cx="1076720" cy="949729"/>
            <a:chOff x="232273" y="4260661"/>
            <a:chExt cx="1099863" cy="943197"/>
          </a:xfrm>
        </p:grpSpPr>
        <p:grpSp>
          <p:nvGrpSpPr>
            <p:cNvPr id="94" name="グラフィックス 2">
              <a:extLst>
                <a:ext uri="{FF2B5EF4-FFF2-40B4-BE49-F238E27FC236}">
                  <a16:creationId xmlns:a16="http://schemas.microsoft.com/office/drawing/2014/main" id="{03D3F8B6-A22A-4062-B8F2-AAB348DF3A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2273" y="4497425"/>
              <a:ext cx="561870" cy="706433"/>
              <a:chOff x="11629" y="1401922"/>
              <a:chExt cx="572249" cy="719481"/>
            </a:xfrm>
          </p:grpSpPr>
          <p:sp>
            <p:nvSpPr>
              <p:cNvPr id="96" name="フリーフォーム 13">
                <a:extLst>
                  <a:ext uri="{FF2B5EF4-FFF2-40B4-BE49-F238E27FC236}">
                    <a16:creationId xmlns:a16="http://schemas.microsoft.com/office/drawing/2014/main" id="{91D06511-5E02-48BB-BD7E-F8E2A38C9B8A}"/>
                  </a:ext>
                </a:extLst>
              </p:cNvPr>
              <p:cNvSpPr/>
              <p:nvPr/>
            </p:nvSpPr>
            <p:spPr>
              <a:xfrm>
                <a:off x="11629" y="1633852"/>
                <a:ext cx="572249" cy="487551"/>
              </a:xfrm>
              <a:custGeom>
                <a:avLst/>
                <a:gdLst>
                  <a:gd name="connsiteX0" fmla="*/ 567378 w 572249"/>
                  <a:gd name="connsiteY0" fmla="*/ 372009 h 487551"/>
                  <a:gd name="connsiteX1" fmla="*/ 555667 w 572249"/>
                  <a:gd name="connsiteY1" fmla="*/ 343711 h 487551"/>
                  <a:gd name="connsiteX2" fmla="*/ 522969 w 572249"/>
                  <a:gd name="connsiteY2" fmla="*/ 308269 h 487551"/>
                  <a:gd name="connsiteX3" fmla="*/ 492989 w 572249"/>
                  <a:gd name="connsiteY3" fmla="*/ 290970 h 487551"/>
                  <a:gd name="connsiteX4" fmla="*/ 446988 w 572249"/>
                  <a:gd name="connsiteY4" fmla="*/ 272826 h 487551"/>
                  <a:gd name="connsiteX5" fmla="*/ 408295 w 572249"/>
                  <a:gd name="connsiteY5" fmla="*/ 256373 h 487551"/>
                  <a:gd name="connsiteX6" fmla="*/ 407077 w 572249"/>
                  <a:gd name="connsiteY6" fmla="*/ 255621 h 487551"/>
                  <a:gd name="connsiteX7" fmla="*/ 396865 w 572249"/>
                  <a:gd name="connsiteY7" fmla="*/ 248664 h 487551"/>
                  <a:gd name="connsiteX8" fmla="*/ 386465 w 572249"/>
                  <a:gd name="connsiteY8" fmla="*/ 236725 h 487551"/>
                  <a:gd name="connsiteX9" fmla="*/ 381593 w 572249"/>
                  <a:gd name="connsiteY9" fmla="*/ 221307 h 487551"/>
                  <a:gd name="connsiteX10" fmla="*/ 380938 w 572249"/>
                  <a:gd name="connsiteY10" fmla="*/ 212845 h 487551"/>
                  <a:gd name="connsiteX11" fmla="*/ 384872 w 572249"/>
                  <a:gd name="connsiteY11" fmla="*/ 176838 h 487551"/>
                  <a:gd name="connsiteX12" fmla="*/ 403235 w 572249"/>
                  <a:gd name="connsiteY12" fmla="*/ 150327 h 487551"/>
                  <a:gd name="connsiteX13" fmla="*/ 419725 w 572249"/>
                  <a:gd name="connsiteY13" fmla="*/ 112910 h 487551"/>
                  <a:gd name="connsiteX14" fmla="*/ 430124 w 572249"/>
                  <a:gd name="connsiteY14" fmla="*/ 107269 h 487551"/>
                  <a:gd name="connsiteX15" fmla="*/ 451391 w 572249"/>
                  <a:gd name="connsiteY15" fmla="*/ 85364 h 487551"/>
                  <a:gd name="connsiteX16" fmla="*/ 465913 w 572249"/>
                  <a:gd name="connsiteY16" fmla="*/ 49075 h 487551"/>
                  <a:gd name="connsiteX17" fmla="*/ 467318 w 572249"/>
                  <a:gd name="connsiteY17" fmla="*/ 36947 h 487551"/>
                  <a:gd name="connsiteX18" fmla="*/ 461978 w 572249"/>
                  <a:gd name="connsiteY18" fmla="*/ 13538 h 487551"/>
                  <a:gd name="connsiteX19" fmla="*/ 453171 w 572249"/>
                  <a:gd name="connsiteY19" fmla="*/ 0 h 487551"/>
                  <a:gd name="connsiteX20" fmla="*/ 434246 w 572249"/>
                  <a:gd name="connsiteY20" fmla="*/ 14290 h 487551"/>
                  <a:gd name="connsiteX21" fmla="*/ 440336 w 572249"/>
                  <a:gd name="connsiteY21" fmla="*/ 23409 h 487551"/>
                  <a:gd name="connsiteX22" fmla="*/ 443428 w 572249"/>
                  <a:gd name="connsiteY22" fmla="*/ 36947 h 487551"/>
                  <a:gd name="connsiteX23" fmla="*/ 442678 w 572249"/>
                  <a:gd name="connsiteY23" fmla="*/ 43904 h 487551"/>
                  <a:gd name="connsiteX24" fmla="*/ 435558 w 572249"/>
                  <a:gd name="connsiteY24" fmla="*/ 64963 h 487551"/>
                  <a:gd name="connsiteX25" fmla="*/ 421879 w 572249"/>
                  <a:gd name="connsiteY25" fmla="*/ 83860 h 487551"/>
                  <a:gd name="connsiteX26" fmla="*/ 406233 w 572249"/>
                  <a:gd name="connsiteY26" fmla="*/ 92979 h 487551"/>
                  <a:gd name="connsiteX27" fmla="*/ 400987 w 572249"/>
                  <a:gd name="connsiteY27" fmla="*/ 94953 h 487551"/>
                  <a:gd name="connsiteX28" fmla="*/ 399113 w 572249"/>
                  <a:gd name="connsiteY28" fmla="*/ 100124 h 487551"/>
                  <a:gd name="connsiteX29" fmla="*/ 382156 w 572249"/>
                  <a:gd name="connsiteY29" fmla="*/ 139139 h 487551"/>
                  <a:gd name="connsiteX30" fmla="*/ 365198 w 572249"/>
                  <a:gd name="connsiteY30" fmla="*/ 163207 h 487551"/>
                  <a:gd name="connsiteX31" fmla="*/ 362949 w 572249"/>
                  <a:gd name="connsiteY31" fmla="*/ 165557 h 487551"/>
                  <a:gd name="connsiteX32" fmla="*/ 362200 w 572249"/>
                  <a:gd name="connsiteY32" fmla="*/ 168753 h 487551"/>
                  <a:gd name="connsiteX33" fmla="*/ 357047 w 572249"/>
                  <a:gd name="connsiteY33" fmla="*/ 212845 h 487551"/>
                  <a:gd name="connsiteX34" fmla="*/ 357890 w 572249"/>
                  <a:gd name="connsiteY34" fmla="*/ 223751 h 487551"/>
                  <a:gd name="connsiteX35" fmla="*/ 362012 w 572249"/>
                  <a:gd name="connsiteY35" fmla="*/ 240861 h 487551"/>
                  <a:gd name="connsiteX36" fmla="*/ 362387 w 572249"/>
                  <a:gd name="connsiteY36" fmla="*/ 241519 h 487551"/>
                  <a:gd name="connsiteX37" fmla="*/ 289872 w 572249"/>
                  <a:gd name="connsiteY37" fmla="*/ 279125 h 487551"/>
                  <a:gd name="connsiteX38" fmla="*/ 209581 w 572249"/>
                  <a:gd name="connsiteY38" fmla="*/ 242365 h 487551"/>
                  <a:gd name="connsiteX39" fmla="*/ 214453 w 572249"/>
                  <a:gd name="connsiteY39" fmla="*/ 223751 h 487551"/>
                  <a:gd name="connsiteX40" fmla="*/ 215203 w 572249"/>
                  <a:gd name="connsiteY40" fmla="*/ 212939 h 487551"/>
                  <a:gd name="connsiteX41" fmla="*/ 210050 w 572249"/>
                  <a:gd name="connsiteY41" fmla="*/ 168753 h 487551"/>
                  <a:gd name="connsiteX42" fmla="*/ 209300 w 572249"/>
                  <a:gd name="connsiteY42" fmla="*/ 165557 h 487551"/>
                  <a:gd name="connsiteX43" fmla="*/ 207052 w 572249"/>
                  <a:gd name="connsiteY43" fmla="*/ 163113 h 487551"/>
                  <a:gd name="connsiteX44" fmla="*/ 190094 w 572249"/>
                  <a:gd name="connsiteY44" fmla="*/ 139139 h 487551"/>
                  <a:gd name="connsiteX45" fmla="*/ 173230 w 572249"/>
                  <a:gd name="connsiteY45" fmla="*/ 100124 h 487551"/>
                  <a:gd name="connsiteX46" fmla="*/ 171356 w 572249"/>
                  <a:gd name="connsiteY46" fmla="*/ 94953 h 487551"/>
                  <a:gd name="connsiteX47" fmla="*/ 166110 w 572249"/>
                  <a:gd name="connsiteY47" fmla="*/ 92979 h 487551"/>
                  <a:gd name="connsiteX48" fmla="*/ 155523 w 572249"/>
                  <a:gd name="connsiteY48" fmla="*/ 87714 h 487551"/>
                  <a:gd name="connsiteX49" fmla="*/ 141001 w 572249"/>
                  <a:gd name="connsiteY49" fmla="*/ 72766 h 487551"/>
                  <a:gd name="connsiteX50" fmla="*/ 129665 w 572249"/>
                  <a:gd name="connsiteY50" fmla="*/ 43904 h 487551"/>
                  <a:gd name="connsiteX51" fmla="*/ 106243 w 572249"/>
                  <a:gd name="connsiteY51" fmla="*/ 47853 h 487551"/>
                  <a:gd name="connsiteX52" fmla="*/ 106430 w 572249"/>
                  <a:gd name="connsiteY52" fmla="*/ 49075 h 487551"/>
                  <a:gd name="connsiteX53" fmla="*/ 115143 w 572249"/>
                  <a:gd name="connsiteY53" fmla="*/ 74928 h 487551"/>
                  <a:gd name="connsiteX54" fmla="*/ 134537 w 572249"/>
                  <a:gd name="connsiteY54" fmla="*/ 101440 h 487551"/>
                  <a:gd name="connsiteX55" fmla="*/ 152619 w 572249"/>
                  <a:gd name="connsiteY55" fmla="*/ 113004 h 487551"/>
                  <a:gd name="connsiteX56" fmla="*/ 169108 w 572249"/>
                  <a:gd name="connsiteY56" fmla="*/ 150233 h 487551"/>
                  <a:gd name="connsiteX57" fmla="*/ 187377 w 572249"/>
                  <a:gd name="connsiteY57" fmla="*/ 176744 h 487551"/>
                  <a:gd name="connsiteX58" fmla="*/ 191312 w 572249"/>
                  <a:gd name="connsiteY58" fmla="*/ 212939 h 487551"/>
                  <a:gd name="connsiteX59" fmla="*/ 190750 w 572249"/>
                  <a:gd name="connsiteY59" fmla="*/ 221307 h 487551"/>
                  <a:gd name="connsiteX60" fmla="*/ 187939 w 572249"/>
                  <a:gd name="connsiteY60" fmla="*/ 232494 h 487551"/>
                  <a:gd name="connsiteX61" fmla="*/ 178945 w 572249"/>
                  <a:gd name="connsiteY61" fmla="*/ 245562 h 487551"/>
                  <a:gd name="connsiteX62" fmla="*/ 163768 w 572249"/>
                  <a:gd name="connsiteY62" fmla="*/ 256467 h 487551"/>
                  <a:gd name="connsiteX63" fmla="*/ 159083 w 572249"/>
                  <a:gd name="connsiteY63" fmla="*/ 259006 h 487551"/>
                  <a:gd name="connsiteX64" fmla="*/ 142594 w 572249"/>
                  <a:gd name="connsiteY64" fmla="*/ 266339 h 487551"/>
                  <a:gd name="connsiteX65" fmla="*/ 97717 w 572249"/>
                  <a:gd name="connsiteY65" fmla="*/ 283073 h 487551"/>
                  <a:gd name="connsiteX66" fmla="*/ 62678 w 572249"/>
                  <a:gd name="connsiteY66" fmla="*/ 299619 h 487551"/>
                  <a:gd name="connsiteX67" fmla="*/ 38319 w 572249"/>
                  <a:gd name="connsiteY67" fmla="*/ 317200 h 487551"/>
                  <a:gd name="connsiteX68" fmla="*/ 10493 w 572249"/>
                  <a:gd name="connsiteY68" fmla="*/ 355933 h 487551"/>
                  <a:gd name="connsiteX69" fmla="*/ 0 w 572249"/>
                  <a:gd name="connsiteY69" fmla="*/ 412435 h 487551"/>
                  <a:gd name="connsiteX70" fmla="*/ 1780 w 572249"/>
                  <a:gd name="connsiteY70" fmla="*/ 421272 h 487551"/>
                  <a:gd name="connsiteX71" fmla="*/ 5809 w 572249"/>
                  <a:gd name="connsiteY71" fmla="*/ 428417 h 487551"/>
                  <a:gd name="connsiteX72" fmla="*/ 17895 w 572249"/>
                  <a:gd name="connsiteY72" fmla="*/ 439981 h 487551"/>
                  <a:gd name="connsiteX73" fmla="*/ 52747 w 572249"/>
                  <a:gd name="connsiteY73" fmla="*/ 457655 h 487551"/>
                  <a:gd name="connsiteX74" fmla="*/ 143343 w 572249"/>
                  <a:gd name="connsiteY74" fmla="*/ 478808 h 487551"/>
                  <a:gd name="connsiteX75" fmla="*/ 286125 w 572249"/>
                  <a:gd name="connsiteY75" fmla="*/ 487551 h 487551"/>
                  <a:gd name="connsiteX76" fmla="*/ 413073 w 572249"/>
                  <a:gd name="connsiteY76" fmla="*/ 480876 h 487551"/>
                  <a:gd name="connsiteX77" fmla="*/ 481840 w 572249"/>
                  <a:gd name="connsiteY77" fmla="*/ 468937 h 487551"/>
                  <a:gd name="connsiteX78" fmla="*/ 519878 w 572249"/>
                  <a:gd name="connsiteY78" fmla="*/ 457561 h 487551"/>
                  <a:gd name="connsiteX79" fmla="*/ 541239 w 572249"/>
                  <a:gd name="connsiteY79" fmla="*/ 448066 h 487551"/>
                  <a:gd name="connsiteX80" fmla="*/ 553606 w 572249"/>
                  <a:gd name="connsiteY80" fmla="*/ 440639 h 487551"/>
                  <a:gd name="connsiteX81" fmla="*/ 566722 w 572249"/>
                  <a:gd name="connsiteY81" fmla="*/ 428229 h 487551"/>
                  <a:gd name="connsiteX82" fmla="*/ 570751 w 572249"/>
                  <a:gd name="connsiteY82" fmla="*/ 420896 h 487551"/>
                  <a:gd name="connsiteX83" fmla="*/ 572250 w 572249"/>
                  <a:gd name="connsiteY83" fmla="*/ 412435 h 487551"/>
                  <a:gd name="connsiteX84" fmla="*/ 567378 w 572249"/>
                  <a:gd name="connsiteY84" fmla="*/ 372009 h 487551"/>
                  <a:gd name="connsiteX85" fmla="*/ 262609 w 572249"/>
                  <a:gd name="connsiteY85" fmla="*/ 373232 h 487551"/>
                  <a:gd name="connsiteX86" fmla="*/ 186628 w 572249"/>
                  <a:gd name="connsiteY86" fmla="*/ 269911 h 487551"/>
                  <a:gd name="connsiteX87" fmla="*/ 189532 w 572249"/>
                  <a:gd name="connsiteY87" fmla="*/ 267749 h 487551"/>
                  <a:gd name="connsiteX88" fmla="*/ 200962 w 572249"/>
                  <a:gd name="connsiteY88" fmla="*/ 256561 h 487551"/>
                  <a:gd name="connsiteX89" fmla="*/ 262140 w 572249"/>
                  <a:gd name="connsiteY89" fmla="*/ 284577 h 487551"/>
                  <a:gd name="connsiteX90" fmla="*/ 249118 w 572249"/>
                  <a:gd name="connsiteY90" fmla="*/ 306106 h 487551"/>
                  <a:gd name="connsiteX91" fmla="*/ 269355 w 572249"/>
                  <a:gd name="connsiteY91" fmla="*/ 327353 h 487551"/>
                  <a:gd name="connsiteX92" fmla="*/ 262609 w 572249"/>
                  <a:gd name="connsiteY92" fmla="*/ 373232 h 487551"/>
                  <a:gd name="connsiteX93" fmla="*/ 315730 w 572249"/>
                  <a:gd name="connsiteY93" fmla="*/ 378120 h 487551"/>
                  <a:gd name="connsiteX94" fmla="*/ 308235 w 572249"/>
                  <a:gd name="connsiteY94" fmla="*/ 327353 h 487551"/>
                  <a:gd name="connsiteX95" fmla="*/ 328472 w 572249"/>
                  <a:gd name="connsiteY95" fmla="*/ 306106 h 487551"/>
                  <a:gd name="connsiteX96" fmla="*/ 315356 w 572249"/>
                  <a:gd name="connsiteY96" fmla="*/ 284577 h 487551"/>
                  <a:gd name="connsiteX97" fmla="*/ 370726 w 572249"/>
                  <a:gd name="connsiteY97" fmla="*/ 255809 h 487551"/>
                  <a:gd name="connsiteX98" fmla="*/ 375691 w 572249"/>
                  <a:gd name="connsiteY98" fmla="*/ 261356 h 487551"/>
                  <a:gd name="connsiteX99" fmla="*/ 385903 w 572249"/>
                  <a:gd name="connsiteY99" fmla="*/ 270099 h 487551"/>
                  <a:gd name="connsiteX100" fmla="*/ 315730 w 572249"/>
                  <a:gd name="connsiteY100" fmla="*/ 378120 h 48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572249" h="487551">
                    <a:moveTo>
                      <a:pt x="567378" y="372009"/>
                    </a:moveTo>
                    <a:cubicBezTo>
                      <a:pt x="564567" y="361574"/>
                      <a:pt x="560538" y="352079"/>
                      <a:pt x="555667" y="343711"/>
                    </a:cubicBezTo>
                    <a:cubicBezTo>
                      <a:pt x="547047" y="328857"/>
                      <a:pt x="535524" y="317388"/>
                      <a:pt x="522969" y="308269"/>
                    </a:cubicBezTo>
                    <a:cubicBezTo>
                      <a:pt x="513507" y="301406"/>
                      <a:pt x="503295" y="295765"/>
                      <a:pt x="492989" y="290970"/>
                    </a:cubicBezTo>
                    <a:cubicBezTo>
                      <a:pt x="477530" y="283731"/>
                      <a:pt x="461697" y="278184"/>
                      <a:pt x="446988" y="272826"/>
                    </a:cubicBezTo>
                    <a:cubicBezTo>
                      <a:pt x="432373" y="267467"/>
                      <a:pt x="418881" y="262296"/>
                      <a:pt x="408295" y="256373"/>
                    </a:cubicBezTo>
                    <a:lnTo>
                      <a:pt x="407077" y="255621"/>
                    </a:lnTo>
                    <a:cubicBezTo>
                      <a:pt x="403329" y="253459"/>
                      <a:pt x="399863" y="251109"/>
                      <a:pt x="396865" y="248664"/>
                    </a:cubicBezTo>
                    <a:cubicBezTo>
                      <a:pt x="392368" y="244998"/>
                      <a:pt x="388995" y="241143"/>
                      <a:pt x="386465" y="236725"/>
                    </a:cubicBezTo>
                    <a:cubicBezTo>
                      <a:pt x="383936" y="232400"/>
                      <a:pt x="382249" y="227417"/>
                      <a:pt x="381593" y="221307"/>
                    </a:cubicBezTo>
                    <a:cubicBezTo>
                      <a:pt x="381125" y="216982"/>
                      <a:pt x="380938" y="217264"/>
                      <a:pt x="380938" y="212845"/>
                    </a:cubicBezTo>
                    <a:cubicBezTo>
                      <a:pt x="380938" y="199966"/>
                      <a:pt x="382718" y="187274"/>
                      <a:pt x="384872" y="176838"/>
                    </a:cubicBezTo>
                    <a:cubicBezTo>
                      <a:pt x="391524" y="169505"/>
                      <a:pt x="397520" y="160762"/>
                      <a:pt x="403235" y="150327"/>
                    </a:cubicBezTo>
                    <a:cubicBezTo>
                      <a:pt x="408950" y="139797"/>
                      <a:pt x="414291" y="127482"/>
                      <a:pt x="419725" y="112910"/>
                    </a:cubicBezTo>
                    <a:cubicBezTo>
                      <a:pt x="423191" y="111405"/>
                      <a:pt x="426658" y="109525"/>
                      <a:pt x="430124" y="107269"/>
                    </a:cubicBezTo>
                    <a:cubicBezTo>
                      <a:pt x="437900" y="102098"/>
                      <a:pt x="445302" y="94953"/>
                      <a:pt x="451391" y="85364"/>
                    </a:cubicBezTo>
                    <a:cubicBezTo>
                      <a:pt x="457575" y="75680"/>
                      <a:pt x="462540" y="63835"/>
                      <a:pt x="465913" y="49075"/>
                    </a:cubicBezTo>
                    <a:cubicBezTo>
                      <a:pt x="466850" y="45032"/>
                      <a:pt x="467318" y="40896"/>
                      <a:pt x="467318" y="36947"/>
                    </a:cubicBezTo>
                    <a:cubicBezTo>
                      <a:pt x="467318" y="28580"/>
                      <a:pt x="465257" y="20683"/>
                      <a:pt x="461978" y="13538"/>
                    </a:cubicBezTo>
                    <a:cubicBezTo>
                      <a:pt x="459636" y="8649"/>
                      <a:pt x="456638" y="4137"/>
                      <a:pt x="453171" y="0"/>
                    </a:cubicBezTo>
                    <a:lnTo>
                      <a:pt x="434246" y="14290"/>
                    </a:lnTo>
                    <a:cubicBezTo>
                      <a:pt x="436776" y="17204"/>
                      <a:pt x="438837" y="20307"/>
                      <a:pt x="440336" y="23409"/>
                    </a:cubicBezTo>
                    <a:cubicBezTo>
                      <a:pt x="442304" y="27734"/>
                      <a:pt x="443428" y="32246"/>
                      <a:pt x="443428" y="36947"/>
                    </a:cubicBezTo>
                    <a:cubicBezTo>
                      <a:pt x="443428" y="39203"/>
                      <a:pt x="443240" y="41460"/>
                      <a:pt x="442678" y="43904"/>
                    </a:cubicBezTo>
                    <a:cubicBezTo>
                      <a:pt x="440711" y="52271"/>
                      <a:pt x="438275" y="59228"/>
                      <a:pt x="435558" y="64963"/>
                    </a:cubicBezTo>
                    <a:cubicBezTo>
                      <a:pt x="431436" y="73612"/>
                      <a:pt x="426751" y="79535"/>
                      <a:pt x="421879" y="83860"/>
                    </a:cubicBezTo>
                    <a:cubicBezTo>
                      <a:pt x="416914" y="88184"/>
                      <a:pt x="411667" y="91005"/>
                      <a:pt x="406233" y="92979"/>
                    </a:cubicBezTo>
                    <a:lnTo>
                      <a:pt x="400987" y="94953"/>
                    </a:lnTo>
                    <a:lnTo>
                      <a:pt x="399113" y="100124"/>
                    </a:lnTo>
                    <a:cubicBezTo>
                      <a:pt x="393398" y="116106"/>
                      <a:pt x="387777" y="128892"/>
                      <a:pt x="382156" y="139139"/>
                    </a:cubicBezTo>
                    <a:cubicBezTo>
                      <a:pt x="376534" y="149387"/>
                      <a:pt x="371007" y="157190"/>
                      <a:pt x="365198" y="163207"/>
                    </a:cubicBezTo>
                    <a:lnTo>
                      <a:pt x="362949" y="165557"/>
                    </a:lnTo>
                    <a:lnTo>
                      <a:pt x="362200" y="168753"/>
                    </a:lnTo>
                    <a:cubicBezTo>
                      <a:pt x="359577" y="180881"/>
                      <a:pt x="357047" y="196299"/>
                      <a:pt x="357047" y="212845"/>
                    </a:cubicBezTo>
                    <a:cubicBezTo>
                      <a:pt x="357047" y="218016"/>
                      <a:pt x="357328" y="218486"/>
                      <a:pt x="357890" y="223751"/>
                    </a:cubicBezTo>
                    <a:cubicBezTo>
                      <a:pt x="358546" y="229862"/>
                      <a:pt x="359951" y="235597"/>
                      <a:pt x="362012" y="240861"/>
                    </a:cubicBezTo>
                    <a:cubicBezTo>
                      <a:pt x="362106" y="241049"/>
                      <a:pt x="362294" y="241331"/>
                      <a:pt x="362387" y="241519"/>
                    </a:cubicBezTo>
                    <a:lnTo>
                      <a:pt x="289872" y="279125"/>
                    </a:lnTo>
                    <a:lnTo>
                      <a:pt x="209581" y="242365"/>
                    </a:lnTo>
                    <a:cubicBezTo>
                      <a:pt x="212111" y="236725"/>
                      <a:pt x="213704" y="230426"/>
                      <a:pt x="214453" y="223751"/>
                    </a:cubicBezTo>
                    <a:cubicBezTo>
                      <a:pt x="215015" y="218486"/>
                      <a:pt x="215203" y="218016"/>
                      <a:pt x="215203" y="212939"/>
                    </a:cubicBezTo>
                    <a:cubicBezTo>
                      <a:pt x="215203" y="196299"/>
                      <a:pt x="212767" y="180881"/>
                      <a:pt x="210050" y="168753"/>
                    </a:cubicBezTo>
                    <a:lnTo>
                      <a:pt x="209300" y="165557"/>
                    </a:lnTo>
                    <a:lnTo>
                      <a:pt x="207052" y="163113"/>
                    </a:lnTo>
                    <a:cubicBezTo>
                      <a:pt x="201243" y="157096"/>
                      <a:pt x="195715" y="149387"/>
                      <a:pt x="190094" y="139139"/>
                    </a:cubicBezTo>
                    <a:cubicBezTo>
                      <a:pt x="184566" y="128892"/>
                      <a:pt x="178945" y="116106"/>
                      <a:pt x="173230" y="100124"/>
                    </a:cubicBezTo>
                    <a:lnTo>
                      <a:pt x="171356" y="94953"/>
                    </a:lnTo>
                    <a:lnTo>
                      <a:pt x="166110" y="92979"/>
                    </a:lnTo>
                    <a:cubicBezTo>
                      <a:pt x="162456" y="91663"/>
                      <a:pt x="158896" y="89970"/>
                      <a:pt x="155523" y="87714"/>
                    </a:cubicBezTo>
                    <a:cubicBezTo>
                      <a:pt x="150370" y="84330"/>
                      <a:pt x="145498" y="79629"/>
                      <a:pt x="141001" y="72766"/>
                    </a:cubicBezTo>
                    <a:cubicBezTo>
                      <a:pt x="136504" y="65809"/>
                      <a:pt x="132569" y="56502"/>
                      <a:pt x="129665" y="43904"/>
                    </a:cubicBezTo>
                    <a:lnTo>
                      <a:pt x="106243" y="47853"/>
                    </a:lnTo>
                    <a:cubicBezTo>
                      <a:pt x="106243" y="47853"/>
                      <a:pt x="106336" y="48699"/>
                      <a:pt x="106430" y="49075"/>
                    </a:cubicBezTo>
                    <a:cubicBezTo>
                      <a:pt x="108679" y="58946"/>
                      <a:pt x="111583" y="67501"/>
                      <a:pt x="115143" y="74928"/>
                    </a:cubicBezTo>
                    <a:cubicBezTo>
                      <a:pt x="120390" y="86116"/>
                      <a:pt x="127135" y="94859"/>
                      <a:pt x="134537" y="101440"/>
                    </a:cubicBezTo>
                    <a:cubicBezTo>
                      <a:pt x="140345" y="106517"/>
                      <a:pt x="146435" y="110183"/>
                      <a:pt x="152619" y="113004"/>
                    </a:cubicBezTo>
                    <a:cubicBezTo>
                      <a:pt x="157959" y="127482"/>
                      <a:pt x="163393" y="139797"/>
                      <a:pt x="169108" y="150233"/>
                    </a:cubicBezTo>
                    <a:cubicBezTo>
                      <a:pt x="174823" y="160762"/>
                      <a:pt x="180819" y="169411"/>
                      <a:pt x="187377" y="176744"/>
                    </a:cubicBezTo>
                    <a:cubicBezTo>
                      <a:pt x="189532" y="187274"/>
                      <a:pt x="191406" y="199966"/>
                      <a:pt x="191312" y="212939"/>
                    </a:cubicBezTo>
                    <a:cubicBezTo>
                      <a:pt x="191312" y="217264"/>
                      <a:pt x="191125" y="216982"/>
                      <a:pt x="190750" y="221307"/>
                    </a:cubicBezTo>
                    <a:cubicBezTo>
                      <a:pt x="190281" y="225537"/>
                      <a:pt x="189251" y="229204"/>
                      <a:pt x="187939" y="232494"/>
                    </a:cubicBezTo>
                    <a:cubicBezTo>
                      <a:pt x="185972" y="237383"/>
                      <a:pt x="182974" y="241613"/>
                      <a:pt x="178945" y="245562"/>
                    </a:cubicBezTo>
                    <a:cubicBezTo>
                      <a:pt x="174916" y="249416"/>
                      <a:pt x="169857" y="253083"/>
                      <a:pt x="163768" y="256467"/>
                    </a:cubicBezTo>
                    <a:lnTo>
                      <a:pt x="159083" y="259006"/>
                    </a:lnTo>
                    <a:cubicBezTo>
                      <a:pt x="154024" y="261544"/>
                      <a:pt x="148496" y="263894"/>
                      <a:pt x="142594" y="266339"/>
                    </a:cubicBezTo>
                    <a:cubicBezTo>
                      <a:pt x="129009" y="271792"/>
                      <a:pt x="113457" y="276868"/>
                      <a:pt x="97717" y="283073"/>
                    </a:cubicBezTo>
                    <a:cubicBezTo>
                      <a:pt x="85912" y="287774"/>
                      <a:pt x="74014" y="293038"/>
                      <a:pt x="62678" y="299619"/>
                    </a:cubicBezTo>
                    <a:cubicBezTo>
                      <a:pt x="54058" y="304602"/>
                      <a:pt x="45814" y="310337"/>
                      <a:pt x="38319" y="317200"/>
                    </a:cubicBezTo>
                    <a:cubicBezTo>
                      <a:pt x="26982" y="327353"/>
                      <a:pt x="17239" y="340139"/>
                      <a:pt x="10493" y="355933"/>
                    </a:cubicBezTo>
                    <a:cubicBezTo>
                      <a:pt x="3748" y="371727"/>
                      <a:pt x="0" y="390436"/>
                      <a:pt x="0" y="412435"/>
                    </a:cubicBezTo>
                    <a:cubicBezTo>
                      <a:pt x="0" y="415537"/>
                      <a:pt x="656" y="418546"/>
                      <a:pt x="1780" y="421272"/>
                    </a:cubicBezTo>
                    <a:cubicBezTo>
                      <a:pt x="2811" y="423811"/>
                      <a:pt x="4122" y="426255"/>
                      <a:pt x="5809" y="428417"/>
                    </a:cubicBezTo>
                    <a:cubicBezTo>
                      <a:pt x="8900" y="432648"/>
                      <a:pt x="12929" y="436408"/>
                      <a:pt x="17895" y="439981"/>
                    </a:cubicBezTo>
                    <a:cubicBezTo>
                      <a:pt x="26420" y="446280"/>
                      <a:pt x="37944" y="452108"/>
                      <a:pt x="52747" y="457655"/>
                    </a:cubicBezTo>
                    <a:cubicBezTo>
                      <a:pt x="75045" y="465928"/>
                      <a:pt x="104837" y="473355"/>
                      <a:pt x="143343" y="478808"/>
                    </a:cubicBezTo>
                    <a:cubicBezTo>
                      <a:pt x="181943" y="484167"/>
                      <a:pt x="229162" y="487551"/>
                      <a:pt x="286125" y="487551"/>
                    </a:cubicBezTo>
                    <a:cubicBezTo>
                      <a:pt x="335499" y="487551"/>
                      <a:pt x="377565" y="485013"/>
                      <a:pt x="413073" y="480876"/>
                    </a:cubicBezTo>
                    <a:cubicBezTo>
                      <a:pt x="439587" y="477680"/>
                      <a:pt x="462447" y="473637"/>
                      <a:pt x="481840" y="468937"/>
                    </a:cubicBezTo>
                    <a:cubicBezTo>
                      <a:pt x="496362" y="465458"/>
                      <a:pt x="509010" y="461604"/>
                      <a:pt x="519878" y="457561"/>
                    </a:cubicBezTo>
                    <a:cubicBezTo>
                      <a:pt x="527935" y="454553"/>
                      <a:pt x="535055" y="451356"/>
                      <a:pt x="541239" y="448066"/>
                    </a:cubicBezTo>
                    <a:cubicBezTo>
                      <a:pt x="545829" y="445622"/>
                      <a:pt x="549952" y="443177"/>
                      <a:pt x="553606" y="440639"/>
                    </a:cubicBezTo>
                    <a:cubicBezTo>
                      <a:pt x="559039" y="436690"/>
                      <a:pt x="563349" y="432742"/>
                      <a:pt x="566722" y="428229"/>
                    </a:cubicBezTo>
                    <a:cubicBezTo>
                      <a:pt x="568315" y="425879"/>
                      <a:pt x="569720" y="423529"/>
                      <a:pt x="570751" y="420896"/>
                    </a:cubicBezTo>
                    <a:cubicBezTo>
                      <a:pt x="571687" y="418264"/>
                      <a:pt x="572250" y="415443"/>
                      <a:pt x="572250" y="412435"/>
                    </a:cubicBezTo>
                    <a:cubicBezTo>
                      <a:pt x="572250" y="397487"/>
                      <a:pt x="570563" y="384043"/>
                      <a:pt x="567378" y="372009"/>
                    </a:cubicBezTo>
                    <a:close/>
                    <a:moveTo>
                      <a:pt x="262609" y="373232"/>
                    </a:moveTo>
                    <a:lnTo>
                      <a:pt x="186628" y="269911"/>
                    </a:lnTo>
                    <a:cubicBezTo>
                      <a:pt x="187564" y="269253"/>
                      <a:pt x="188501" y="268501"/>
                      <a:pt x="189532" y="267749"/>
                    </a:cubicBezTo>
                    <a:cubicBezTo>
                      <a:pt x="193654" y="264459"/>
                      <a:pt x="197495" y="260698"/>
                      <a:pt x="200962" y="256561"/>
                    </a:cubicBezTo>
                    <a:lnTo>
                      <a:pt x="262140" y="284577"/>
                    </a:lnTo>
                    <a:lnTo>
                      <a:pt x="249118" y="306106"/>
                    </a:lnTo>
                    <a:lnTo>
                      <a:pt x="269355" y="327353"/>
                    </a:lnTo>
                    <a:lnTo>
                      <a:pt x="262609" y="373232"/>
                    </a:lnTo>
                    <a:close/>
                    <a:moveTo>
                      <a:pt x="315730" y="378120"/>
                    </a:moveTo>
                    <a:lnTo>
                      <a:pt x="308235" y="327353"/>
                    </a:lnTo>
                    <a:lnTo>
                      <a:pt x="328472" y="306106"/>
                    </a:lnTo>
                    <a:lnTo>
                      <a:pt x="315356" y="284577"/>
                    </a:lnTo>
                    <a:lnTo>
                      <a:pt x="370726" y="255809"/>
                    </a:lnTo>
                    <a:cubicBezTo>
                      <a:pt x="372318" y="257784"/>
                      <a:pt x="373911" y="259570"/>
                      <a:pt x="375691" y="261356"/>
                    </a:cubicBezTo>
                    <a:cubicBezTo>
                      <a:pt x="378876" y="264553"/>
                      <a:pt x="382249" y="267467"/>
                      <a:pt x="385903" y="270099"/>
                    </a:cubicBezTo>
                    <a:lnTo>
                      <a:pt x="315730" y="378120"/>
                    </a:lnTo>
                    <a:close/>
                  </a:path>
                </a:pathLst>
              </a:custGeom>
              <a:solidFill>
                <a:schemeClr val="tx2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7" name="フリーフォーム 14">
                <a:extLst>
                  <a:ext uri="{FF2B5EF4-FFF2-40B4-BE49-F238E27FC236}">
                    <a16:creationId xmlns:a16="http://schemas.microsoft.com/office/drawing/2014/main" id="{DB903D13-CDF6-4028-8A69-F78B0AD1DF87}"/>
                  </a:ext>
                </a:extLst>
              </p:cNvPr>
              <p:cNvSpPr/>
              <p:nvPr/>
            </p:nvSpPr>
            <p:spPr>
              <a:xfrm>
                <a:off x="116654" y="1401922"/>
                <a:ext cx="358827" cy="282902"/>
              </a:xfrm>
              <a:custGeom>
                <a:avLst/>
                <a:gdLst>
                  <a:gd name="connsiteX0" fmla="*/ 23891 w 358827"/>
                  <a:gd name="connsiteY0" fmla="*/ 268877 h 282902"/>
                  <a:gd name="connsiteX1" fmla="*/ 27357 w 358827"/>
                  <a:gd name="connsiteY1" fmla="*/ 254493 h 282902"/>
                  <a:gd name="connsiteX2" fmla="*/ 35227 w 358827"/>
                  <a:gd name="connsiteY2" fmla="*/ 243870 h 282902"/>
                  <a:gd name="connsiteX3" fmla="*/ 46844 w 358827"/>
                  <a:gd name="connsiteY3" fmla="*/ 260134 h 282902"/>
                  <a:gd name="connsiteX4" fmla="*/ 50498 w 358827"/>
                  <a:gd name="connsiteY4" fmla="*/ 238981 h 282902"/>
                  <a:gd name="connsiteX5" fmla="*/ 53590 w 358827"/>
                  <a:gd name="connsiteY5" fmla="*/ 214068 h 282902"/>
                  <a:gd name="connsiteX6" fmla="*/ 53590 w 358827"/>
                  <a:gd name="connsiteY6" fmla="*/ 218862 h 282902"/>
                  <a:gd name="connsiteX7" fmla="*/ 57056 w 358827"/>
                  <a:gd name="connsiteY7" fmla="*/ 222153 h 282902"/>
                  <a:gd name="connsiteX8" fmla="*/ 60616 w 358827"/>
                  <a:gd name="connsiteY8" fmla="*/ 224597 h 282902"/>
                  <a:gd name="connsiteX9" fmla="*/ 86943 w 358827"/>
                  <a:gd name="connsiteY9" fmla="*/ 275552 h 282902"/>
                  <a:gd name="connsiteX10" fmla="*/ 165548 w 358827"/>
                  <a:gd name="connsiteY10" fmla="*/ 253271 h 282902"/>
                  <a:gd name="connsiteX11" fmla="*/ 180631 w 358827"/>
                  <a:gd name="connsiteY11" fmla="*/ 225537 h 282902"/>
                  <a:gd name="connsiteX12" fmla="*/ 195715 w 358827"/>
                  <a:gd name="connsiteY12" fmla="*/ 253271 h 282902"/>
                  <a:gd name="connsiteX13" fmla="*/ 274320 w 358827"/>
                  <a:gd name="connsiteY13" fmla="*/ 275552 h 282902"/>
                  <a:gd name="connsiteX14" fmla="*/ 300646 w 358827"/>
                  <a:gd name="connsiteY14" fmla="*/ 224597 h 282902"/>
                  <a:gd name="connsiteX15" fmla="*/ 304207 w 358827"/>
                  <a:gd name="connsiteY15" fmla="*/ 222153 h 282902"/>
                  <a:gd name="connsiteX16" fmla="*/ 307673 w 358827"/>
                  <a:gd name="connsiteY16" fmla="*/ 218862 h 282902"/>
                  <a:gd name="connsiteX17" fmla="*/ 307673 w 358827"/>
                  <a:gd name="connsiteY17" fmla="*/ 203726 h 282902"/>
                  <a:gd name="connsiteX18" fmla="*/ 322382 w 358827"/>
                  <a:gd name="connsiteY18" fmla="*/ 258348 h 282902"/>
                  <a:gd name="connsiteX19" fmla="*/ 329221 w 358827"/>
                  <a:gd name="connsiteY19" fmla="*/ 246220 h 282902"/>
                  <a:gd name="connsiteX20" fmla="*/ 348147 w 358827"/>
                  <a:gd name="connsiteY20" fmla="*/ 231930 h 282902"/>
                  <a:gd name="connsiteX21" fmla="*/ 353955 w 358827"/>
                  <a:gd name="connsiteY21" fmla="*/ 206735 h 282902"/>
                  <a:gd name="connsiteX22" fmla="*/ 358827 w 358827"/>
                  <a:gd name="connsiteY22" fmla="*/ 158130 h 282902"/>
                  <a:gd name="connsiteX23" fmla="*/ 355548 w 358827"/>
                  <a:gd name="connsiteY23" fmla="*/ 123251 h 282902"/>
                  <a:gd name="connsiteX24" fmla="*/ 347491 w 358827"/>
                  <a:gd name="connsiteY24" fmla="*/ 97491 h 282902"/>
                  <a:gd name="connsiteX25" fmla="*/ 322944 w 358827"/>
                  <a:gd name="connsiteY25" fmla="*/ 63553 h 282902"/>
                  <a:gd name="connsiteX26" fmla="*/ 284251 w 358827"/>
                  <a:gd name="connsiteY26" fmla="*/ 42870 h 282902"/>
                  <a:gd name="connsiteX27" fmla="*/ 267574 w 358827"/>
                  <a:gd name="connsiteY27" fmla="*/ 26136 h 282902"/>
                  <a:gd name="connsiteX28" fmla="*/ 252584 w 358827"/>
                  <a:gd name="connsiteY28" fmla="*/ 15888 h 282902"/>
                  <a:gd name="connsiteX29" fmla="*/ 228694 w 358827"/>
                  <a:gd name="connsiteY29" fmla="*/ 7145 h 282902"/>
                  <a:gd name="connsiteX30" fmla="*/ 203585 w 358827"/>
                  <a:gd name="connsiteY30" fmla="*/ 4889 h 282902"/>
                  <a:gd name="connsiteX31" fmla="*/ 165360 w 358827"/>
                  <a:gd name="connsiteY31" fmla="*/ 7333 h 282902"/>
                  <a:gd name="connsiteX32" fmla="*/ 151963 w 358827"/>
                  <a:gd name="connsiteY32" fmla="*/ 9213 h 282902"/>
                  <a:gd name="connsiteX33" fmla="*/ 138565 w 358827"/>
                  <a:gd name="connsiteY33" fmla="*/ 11940 h 282902"/>
                  <a:gd name="connsiteX34" fmla="*/ 133975 w 358827"/>
                  <a:gd name="connsiteY34" fmla="*/ 12692 h 282902"/>
                  <a:gd name="connsiteX35" fmla="*/ 129384 w 358827"/>
                  <a:gd name="connsiteY35" fmla="*/ 12974 h 282902"/>
                  <a:gd name="connsiteX36" fmla="*/ 121420 w 358827"/>
                  <a:gd name="connsiteY36" fmla="*/ 12316 h 282902"/>
                  <a:gd name="connsiteX37" fmla="*/ 94906 w 358827"/>
                  <a:gd name="connsiteY37" fmla="*/ 6393 h 282902"/>
                  <a:gd name="connsiteX38" fmla="*/ 85725 w 358827"/>
                  <a:gd name="connsiteY38" fmla="*/ 3384 h 282902"/>
                  <a:gd name="connsiteX39" fmla="*/ 82633 w 358827"/>
                  <a:gd name="connsiteY39" fmla="*/ 2162 h 282902"/>
                  <a:gd name="connsiteX40" fmla="*/ 80760 w 358827"/>
                  <a:gd name="connsiteY40" fmla="*/ 1316 h 282902"/>
                  <a:gd name="connsiteX41" fmla="*/ 77574 w 358827"/>
                  <a:gd name="connsiteY41" fmla="*/ 188 h 282902"/>
                  <a:gd name="connsiteX42" fmla="*/ 75045 w 358827"/>
                  <a:gd name="connsiteY42" fmla="*/ 0 h 282902"/>
                  <a:gd name="connsiteX43" fmla="*/ 71578 w 358827"/>
                  <a:gd name="connsiteY43" fmla="*/ 376 h 282902"/>
                  <a:gd name="connsiteX44" fmla="*/ 69423 w 358827"/>
                  <a:gd name="connsiteY44" fmla="*/ 1128 h 282902"/>
                  <a:gd name="connsiteX45" fmla="*/ 66519 w 358827"/>
                  <a:gd name="connsiteY45" fmla="*/ 2632 h 282902"/>
                  <a:gd name="connsiteX46" fmla="*/ 61647 w 358827"/>
                  <a:gd name="connsiteY46" fmla="*/ 5923 h 282902"/>
                  <a:gd name="connsiteX47" fmla="*/ 52278 w 358827"/>
                  <a:gd name="connsiteY47" fmla="*/ 14008 h 282902"/>
                  <a:gd name="connsiteX48" fmla="*/ 37007 w 358827"/>
                  <a:gd name="connsiteY48" fmla="*/ 30930 h 282902"/>
                  <a:gd name="connsiteX49" fmla="*/ 30168 w 358827"/>
                  <a:gd name="connsiteY49" fmla="*/ 40802 h 282902"/>
                  <a:gd name="connsiteX50" fmla="*/ 24827 w 358827"/>
                  <a:gd name="connsiteY50" fmla="*/ 51331 h 282902"/>
                  <a:gd name="connsiteX51" fmla="*/ 10212 w 358827"/>
                  <a:gd name="connsiteY51" fmla="*/ 101628 h 282902"/>
                  <a:gd name="connsiteX52" fmla="*/ 6183 w 358827"/>
                  <a:gd name="connsiteY52" fmla="*/ 144216 h 282902"/>
                  <a:gd name="connsiteX53" fmla="*/ 12086 w 358827"/>
                  <a:gd name="connsiteY53" fmla="*/ 198649 h 282902"/>
                  <a:gd name="connsiteX54" fmla="*/ 12180 w 358827"/>
                  <a:gd name="connsiteY54" fmla="*/ 200812 h 282902"/>
                  <a:gd name="connsiteX55" fmla="*/ 12554 w 358827"/>
                  <a:gd name="connsiteY55" fmla="*/ 205230 h 282902"/>
                  <a:gd name="connsiteX56" fmla="*/ 13304 w 358827"/>
                  <a:gd name="connsiteY56" fmla="*/ 211811 h 282902"/>
                  <a:gd name="connsiteX57" fmla="*/ 13491 w 358827"/>
                  <a:gd name="connsiteY57" fmla="*/ 214350 h 282902"/>
                  <a:gd name="connsiteX58" fmla="*/ 13585 w 358827"/>
                  <a:gd name="connsiteY58" fmla="*/ 215196 h 282902"/>
                  <a:gd name="connsiteX59" fmla="*/ 13585 w 358827"/>
                  <a:gd name="connsiteY59" fmla="*/ 216888 h 282902"/>
                  <a:gd name="connsiteX60" fmla="*/ 16395 w 358827"/>
                  <a:gd name="connsiteY60" fmla="*/ 229298 h 282902"/>
                  <a:gd name="connsiteX61" fmla="*/ 6090 w 358827"/>
                  <a:gd name="connsiteY61" fmla="*/ 243964 h 282902"/>
                  <a:gd name="connsiteX62" fmla="*/ 0 w 358827"/>
                  <a:gd name="connsiteY62" fmla="*/ 268877 h 282902"/>
                  <a:gd name="connsiteX63" fmla="*/ 1218 w 358827"/>
                  <a:gd name="connsiteY63" fmla="*/ 279783 h 282902"/>
                  <a:gd name="connsiteX64" fmla="*/ 24640 w 358827"/>
                  <a:gd name="connsiteY64" fmla="*/ 275834 h 282902"/>
                  <a:gd name="connsiteX65" fmla="*/ 23891 w 358827"/>
                  <a:gd name="connsiteY65" fmla="*/ 268877 h 282902"/>
                  <a:gd name="connsiteX66" fmla="*/ 156460 w 358827"/>
                  <a:gd name="connsiteY66" fmla="*/ 242271 h 282902"/>
                  <a:gd name="connsiteX67" fmla="*/ 154867 w 358827"/>
                  <a:gd name="connsiteY67" fmla="*/ 247912 h 282902"/>
                  <a:gd name="connsiteX68" fmla="*/ 140533 w 358827"/>
                  <a:gd name="connsiteY68" fmla="*/ 266433 h 282902"/>
                  <a:gd name="connsiteX69" fmla="*/ 117017 w 358827"/>
                  <a:gd name="connsiteY69" fmla="*/ 272262 h 282902"/>
                  <a:gd name="connsiteX70" fmla="*/ 93689 w 358827"/>
                  <a:gd name="connsiteY70" fmla="*/ 267091 h 282902"/>
                  <a:gd name="connsiteX71" fmla="*/ 74014 w 358827"/>
                  <a:gd name="connsiteY71" fmla="*/ 228358 h 282902"/>
                  <a:gd name="connsiteX72" fmla="*/ 77855 w 358827"/>
                  <a:gd name="connsiteY72" fmla="*/ 214068 h 282902"/>
                  <a:gd name="connsiteX73" fmla="*/ 113269 w 358827"/>
                  <a:gd name="connsiteY73" fmla="*/ 207205 h 282902"/>
                  <a:gd name="connsiteX74" fmla="*/ 153368 w 358827"/>
                  <a:gd name="connsiteY74" fmla="*/ 214350 h 282902"/>
                  <a:gd name="connsiteX75" fmla="*/ 156460 w 358827"/>
                  <a:gd name="connsiteY75" fmla="*/ 242271 h 282902"/>
                  <a:gd name="connsiteX76" fmla="*/ 267574 w 358827"/>
                  <a:gd name="connsiteY76" fmla="*/ 267091 h 282902"/>
                  <a:gd name="connsiteX77" fmla="*/ 244246 w 358827"/>
                  <a:gd name="connsiteY77" fmla="*/ 272262 h 282902"/>
                  <a:gd name="connsiteX78" fmla="*/ 220730 w 358827"/>
                  <a:gd name="connsiteY78" fmla="*/ 266433 h 282902"/>
                  <a:gd name="connsiteX79" fmla="*/ 206396 w 358827"/>
                  <a:gd name="connsiteY79" fmla="*/ 247912 h 282902"/>
                  <a:gd name="connsiteX80" fmla="*/ 204803 w 358827"/>
                  <a:gd name="connsiteY80" fmla="*/ 242271 h 282902"/>
                  <a:gd name="connsiteX81" fmla="*/ 207895 w 358827"/>
                  <a:gd name="connsiteY81" fmla="*/ 214350 h 282902"/>
                  <a:gd name="connsiteX82" fmla="*/ 247900 w 358827"/>
                  <a:gd name="connsiteY82" fmla="*/ 207205 h 282902"/>
                  <a:gd name="connsiteX83" fmla="*/ 283408 w 358827"/>
                  <a:gd name="connsiteY83" fmla="*/ 214068 h 282902"/>
                  <a:gd name="connsiteX84" fmla="*/ 287155 w 358827"/>
                  <a:gd name="connsiteY84" fmla="*/ 228358 h 282902"/>
                  <a:gd name="connsiteX85" fmla="*/ 267574 w 358827"/>
                  <a:gd name="connsiteY85" fmla="*/ 267091 h 282902"/>
                  <a:gd name="connsiteX86" fmla="*/ 77293 w 358827"/>
                  <a:gd name="connsiteY86" fmla="*/ 122405 h 282902"/>
                  <a:gd name="connsiteX87" fmla="*/ 267574 w 358827"/>
                  <a:gd name="connsiteY87" fmla="*/ 109619 h 282902"/>
                  <a:gd name="connsiteX88" fmla="*/ 290434 w 358827"/>
                  <a:gd name="connsiteY88" fmla="*/ 168659 h 282902"/>
                  <a:gd name="connsiteX89" fmla="*/ 307298 w 358827"/>
                  <a:gd name="connsiteY89" fmla="*/ 202692 h 282902"/>
                  <a:gd name="connsiteX90" fmla="*/ 300928 w 358827"/>
                  <a:gd name="connsiteY90" fmla="*/ 201940 h 282902"/>
                  <a:gd name="connsiteX91" fmla="*/ 297180 w 358827"/>
                  <a:gd name="connsiteY91" fmla="*/ 198085 h 282902"/>
                  <a:gd name="connsiteX92" fmla="*/ 287905 w 358827"/>
                  <a:gd name="connsiteY92" fmla="*/ 192915 h 282902"/>
                  <a:gd name="connsiteX93" fmla="*/ 246307 w 358827"/>
                  <a:gd name="connsiteY93" fmla="*/ 191504 h 282902"/>
                  <a:gd name="connsiteX94" fmla="*/ 180631 w 358827"/>
                  <a:gd name="connsiteY94" fmla="*/ 198461 h 282902"/>
                  <a:gd name="connsiteX95" fmla="*/ 114956 w 358827"/>
                  <a:gd name="connsiteY95" fmla="*/ 191504 h 282902"/>
                  <a:gd name="connsiteX96" fmla="*/ 73264 w 358827"/>
                  <a:gd name="connsiteY96" fmla="*/ 192915 h 282902"/>
                  <a:gd name="connsiteX97" fmla="*/ 64083 w 358827"/>
                  <a:gd name="connsiteY97" fmla="*/ 198085 h 282902"/>
                  <a:gd name="connsiteX98" fmla="*/ 60335 w 358827"/>
                  <a:gd name="connsiteY98" fmla="*/ 201940 h 282902"/>
                  <a:gd name="connsiteX99" fmla="*/ 57806 w 358827"/>
                  <a:gd name="connsiteY99" fmla="*/ 202222 h 282902"/>
                  <a:gd name="connsiteX100" fmla="*/ 77293 w 358827"/>
                  <a:gd name="connsiteY100" fmla="*/ 122405 h 28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358827" h="282902">
                    <a:moveTo>
                      <a:pt x="23891" y="268877"/>
                    </a:moveTo>
                    <a:cubicBezTo>
                      <a:pt x="23891" y="263894"/>
                      <a:pt x="25109" y="259100"/>
                      <a:pt x="27357" y="254493"/>
                    </a:cubicBezTo>
                    <a:cubicBezTo>
                      <a:pt x="29325" y="250733"/>
                      <a:pt x="32041" y="247160"/>
                      <a:pt x="35227" y="243870"/>
                    </a:cubicBezTo>
                    <a:cubicBezTo>
                      <a:pt x="40755" y="252049"/>
                      <a:pt x="45252" y="258536"/>
                      <a:pt x="46844" y="260134"/>
                    </a:cubicBezTo>
                    <a:cubicBezTo>
                      <a:pt x="52278" y="265493"/>
                      <a:pt x="53028" y="252989"/>
                      <a:pt x="50498" y="238981"/>
                    </a:cubicBezTo>
                    <a:cubicBezTo>
                      <a:pt x="49093" y="231272"/>
                      <a:pt x="50498" y="223187"/>
                      <a:pt x="53590" y="214068"/>
                    </a:cubicBezTo>
                    <a:lnTo>
                      <a:pt x="53590" y="218862"/>
                    </a:lnTo>
                    <a:cubicBezTo>
                      <a:pt x="53590" y="220272"/>
                      <a:pt x="55089" y="222153"/>
                      <a:pt x="57056" y="222153"/>
                    </a:cubicBezTo>
                    <a:cubicBezTo>
                      <a:pt x="59024" y="222153"/>
                      <a:pt x="60616" y="223281"/>
                      <a:pt x="60616" y="224597"/>
                    </a:cubicBezTo>
                    <a:cubicBezTo>
                      <a:pt x="60616" y="227041"/>
                      <a:pt x="60710" y="261638"/>
                      <a:pt x="86943" y="275552"/>
                    </a:cubicBezTo>
                    <a:cubicBezTo>
                      <a:pt x="113176" y="289560"/>
                      <a:pt x="152244" y="284295"/>
                      <a:pt x="165548" y="253271"/>
                    </a:cubicBezTo>
                    <a:cubicBezTo>
                      <a:pt x="171544" y="239169"/>
                      <a:pt x="171544" y="225537"/>
                      <a:pt x="180631" y="225537"/>
                    </a:cubicBezTo>
                    <a:cubicBezTo>
                      <a:pt x="189719" y="225537"/>
                      <a:pt x="189719" y="239169"/>
                      <a:pt x="195715" y="253271"/>
                    </a:cubicBezTo>
                    <a:cubicBezTo>
                      <a:pt x="209019" y="284295"/>
                      <a:pt x="248087" y="289560"/>
                      <a:pt x="274320" y="275552"/>
                    </a:cubicBezTo>
                    <a:cubicBezTo>
                      <a:pt x="300459" y="261638"/>
                      <a:pt x="300646" y="227041"/>
                      <a:pt x="300646" y="224597"/>
                    </a:cubicBezTo>
                    <a:cubicBezTo>
                      <a:pt x="300646" y="223281"/>
                      <a:pt x="302145" y="222153"/>
                      <a:pt x="304207" y="222153"/>
                    </a:cubicBezTo>
                    <a:cubicBezTo>
                      <a:pt x="306268" y="222153"/>
                      <a:pt x="307673" y="220272"/>
                      <a:pt x="307673" y="218862"/>
                    </a:cubicBezTo>
                    <a:lnTo>
                      <a:pt x="307673" y="203726"/>
                    </a:lnTo>
                    <a:cubicBezTo>
                      <a:pt x="317229" y="230332"/>
                      <a:pt x="322382" y="258348"/>
                      <a:pt x="322382" y="258348"/>
                    </a:cubicBezTo>
                    <a:cubicBezTo>
                      <a:pt x="322382" y="258348"/>
                      <a:pt x="325099" y="253177"/>
                      <a:pt x="329221" y="246220"/>
                    </a:cubicBezTo>
                    <a:lnTo>
                      <a:pt x="348147" y="231930"/>
                    </a:lnTo>
                    <a:cubicBezTo>
                      <a:pt x="349927" y="225443"/>
                      <a:pt x="352081" y="216888"/>
                      <a:pt x="353955" y="206735"/>
                    </a:cubicBezTo>
                    <a:cubicBezTo>
                      <a:pt x="356579" y="192727"/>
                      <a:pt x="358827" y="175898"/>
                      <a:pt x="358827" y="158130"/>
                    </a:cubicBezTo>
                    <a:cubicBezTo>
                      <a:pt x="358827" y="146660"/>
                      <a:pt x="357890" y="134909"/>
                      <a:pt x="355548" y="123251"/>
                    </a:cubicBezTo>
                    <a:cubicBezTo>
                      <a:pt x="353768" y="114508"/>
                      <a:pt x="351145" y="105859"/>
                      <a:pt x="347491" y="97491"/>
                    </a:cubicBezTo>
                    <a:cubicBezTo>
                      <a:pt x="341963" y="84988"/>
                      <a:pt x="334000" y="73236"/>
                      <a:pt x="322944" y="63553"/>
                    </a:cubicBezTo>
                    <a:cubicBezTo>
                      <a:pt x="312639" y="54528"/>
                      <a:pt x="299803" y="47383"/>
                      <a:pt x="284251" y="42870"/>
                    </a:cubicBezTo>
                    <a:cubicBezTo>
                      <a:pt x="278723" y="36289"/>
                      <a:pt x="273196" y="30836"/>
                      <a:pt x="267574" y="26136"/>
                    </a:cubicBezTo>
                    <a:cubicBezTo>
                      <a:pt x="262703" y="22093"/>
                      <a:pt x="257643" y="18615"/>
                      <a:pt x="252584" y="15888"/>
                    </a:cubicBezTo>
                    <a:cubicBezTo>
                      <a:pt x="244808" y="11658"/>
                      <a:pt x="236845" y="8837"/>
                      <a:pt x="228694" y="7145"/>
                    </a:cubicBezTo>
                    <a:cubicBezTo>
                      <a:pt x="220543" y="5453"/>
                      <a:pt x="212205" y="4889"/>
                      <a:pt x="203585" y="4889"/>
                    </a:cubicBezTo>
                    <a:cubicBezTo>
                      <a:pt x="191687" y="4889"/>
                      <a:pt x="179132" y="6017"/>
                      <a:pt x="165360" y="7333"/>
                    </a:cubicBezTo>
                    <a:cubicBezTo>
                      <a:pt x="160114" y="7897"/>
                      <a:pt x="155710" y="8555"/>
                      <a:pt x="151963" y="9213"/>
                    </a:cubicBezTo>
                    <a:cubicBezTo>
                      <a:pt x="146248" y="10247"/>
                      <a:pt x="142032" y="11282"/>
                      <a:pt x="138565" y="11940"/>
                    </a:cubicBezTo>
                    <a:cubicBezTo>
                      <a:pt x="136879" y="12316"/>
                      <a:pt x="135380" y="12504"/>
                      <a:pt x="133975" y="12692"/>
                    </a:cubicBezTo>
                    <a:cubicBezTo>
                      <a:pt x="132476" y="12880"/>
                      <a:pt x="131070" y="12974"/>
                      <a:pt x="129384" y="12974"/>
                    </a:cubicBezTo>
                    <a:cubicBezTo>
                      <a:pt x="127229" y="12974"/>
                      <a:pt x="124699" y="12786"/>
                      <a:pt x="121420" y="12316"/>
                    </a:cubicBezTo>
                    <a:cubicBezTo>
                      <a:pt x="111396" y="10906"/>
                      <a:pt x="102121" y="8649"/>
                      <a:pt x="94906" y="6393"/>
                    </a:cubicBezTo>
                    <a:cubicBezTo>
                      <a:pt x="91346" y="5359"/>
                      <a:pt x="88161" y="4231"/>
                      <a:pt x="85725" y="3384"/>
                    </a:cubicBezTo>
                    <a:cubicBezTo>
                      <a:pt x="84507" y="2914"/>
                      <a:pt x="83476" y="2444"/>
                      <a:pt x="82633" y="2162"/>
                    </a:cubicBezTo>
                    <a:cubicBezTo>
                      <a:pt x="81696" y="1786"/>
                      <a:pt x="81041" y="1504"/>
                      <a:pt x="80760" y="1316"/>
                    </a:cubicBezTo>
                    <a:cubicBezTo>
                      <a:pt x="79635" y="752"/>
                      <a:pt x="78511" y="376"/>
                      <a:pt x="77574" y="188"/>
                    </a:cubicBezTo>
                    <a:cubicBezTo>
                      <a:pt x="76637" y="0"/>
                      <a:pt x="75794" y="0"/>
                      <a:pt x="75045" y="0"/>
                    </a:cubicBezTo>
                    <a:cubicBezTo>
                      <a:pt x="73545" y="0"/>
                      <a:pt x="72421" y="188"/>
                      <a:pt x="71578" y="376"/>
                    </a:cubicBezTo>
                    <a:cubicBezTo>
                      <a:pt x="70735" y="658"/>
                      <a:pt x="70079" y="940"/>
                      <a:pt x="69423" y="1128"/>
                    </a:cubicBezTo>
                    <a:cubicBezTo>
                      <a:pt x="68299" y="1598"/>
                      <a:pt x="67362" y="2068"/>
                      <a:pt x="66519" y="2632"/>
                    </a:cubicBezTo>
                    <a:cubicBezTo>
                      <a:pt x="64832" y="3572"/>
                      <a:pt x="63333" y="4607"/>
                      <a:pt x="61647" y="5923"/>
                    </a:cubicBezTo>
                    <a:cubicBezTo>
                      <a:pt x="58836" y="8085"/>
                      <a:pt x="55651" y="10811"/>
                      <a:pt x="52278" y="14008"/>
                    </a:cubicBezTo>
                    <a:cubicBezTo>
                      <a:pt x="47219" y="18803"/>
                      <a:pt x="41879" y="24631"/>
                      <a:pt x="37007" y="30930"/>
                    </a:cubicBezTo>
                    <a:cubicBezTo>
                      <a:pt x="34571" y="34033"/>
                      <a:pt x="32229" y="37323"/>
                      <a:pt x="30168" y="40802"/>
                    </a:cubicBezTo>
                    <a:cubicBezTo>
                      <a:pt x="28107" y="44186"/>
                      <a:pt x="26326" y="47665"/>
                      <a:pt x="24827" y="51331"/>
                    </a:cubicBezTo>
                    <a:cubicBezTo>
                      <a:pt x="17801" y="69476"/>
                      <a:pt x="13116" y="86210"/>
                      <a:pt x="10212" y="101628"/>
                    </a:cubicBezTo>
                    <a:cubicBezTo>
                      <a:pt x="7308" y="117140"/>
                      <a:pt x="6183" y="131242"/>
                      <a:pt x="6183" y="144216"/>
                    </a:cubicBezTo>
                    <a:cubicBezTo>
                      <a:pt x="6183" y="165463"/>
                      <a:pt x="9181" y="183419"/>
                      <a:pt x="12086" y="198649"/>
                    </a:cubicBezTo>
                    <a:cubicBezTo>
                      <a:pt x="12086" y="199402"/>
                      <a:pt x="12086" y="200060"/>
                      <a:pt x="12180" y="200812"/>
                    </a:cubicBezTo>
                    <a:cubicBezTo>
                      <a:pt x="12273" y="202222"/>
                      <a:pt x="12367" y="203726"/>
                      <a:pt x="12554" y="205230"/>
                    </a:cubicBezTo>
                    <a:cubicBezTo>
                      <a:pt x="12742" y="207581"/>
                      <a:pt x="13023" y="209837"/>
                      <a:pt x="13304" y="211811"/>
                    </a:cubicBezTo>
                    <a:cubicBezTo>
                      <a:pt x="13304" y="212845"/>
                      <a:pt x="13491" y="213692"/>
                      <a:pt x="13491" y="214350"/>
                    </a:cubicBezTo>
                    <a:cubicBezTo>
                      <a:pt x="13491" y="214726"/>
                      <a:pt x="13585" y="215008"/>
                      <a:pt x="13585" y="215196"/>
                    </a:cubicBezTo>
                    <a:lnTo>
                      <a:pt x="13585" y="216888"/>
                    </a:lnTo>
                    <a:lnTo>
                      <a:pt x="16395" y="229298"/>
                    </a:lnTo>
                    <a:cubicBezTo>
                      <a:pt x="12367" y="233716"/>
                      <a:pt x="8807" y="238605"/>
                      <a:pt x="6090" y="243964"/>
                    </a:cubicBezTo>
                    <a:cubicBezTo>
                      <a:pt x="2249" y="251485"/>
                      <a:pt x="0" y="259946"/>
                      <a:pt x="0" y="268877"/>
                    </a:cubicBezTo>
                    <a:cubicBezTo>
                      <a:pt x="0" y="272450"/>
                      <a:pt x="375" y="276116"/>
                      <a:pt x="1218" y="279783"/>
                    </a:cubicBezTo>
                    <a:lnTo>
                      <a:pt x="24640" y="275834"/>
                    </a:lnTo>
                    <a:cubicBezTo>
                      <a:pt x="24078" y="273390"/>
                      <a:pt x="23891" y="271133"/>
                      <a:pt x="23891" y="268877"/>
                    </a:cubicBezTo>
                    <a:close/>
                    <a:moveTo>
                      <a:pt x="156460" y="242271"/>
                    </a:moveTo>
                    <a:cubicBezTo>
                      <a:pt x="155898" y="244152"/>
                      <a:pt x="155429" y="246032"/>
                      <a:pt x="154867" y="247912"/>
                    </a:cubicBezTo>
                    <a:cubicBezTo>
                      <a:pt x="152431" y="255997"/>
                      <a:pt x="147653" y="262202"/>
                      <a:pt x="140533" y="266433"/>
                    </a:cubicBezTo>
                    <a:cubicBezTo>
                      <a:pt x="133975" y="270287"/>
                      <a:pt x="125824" y="272262"/>
                      <a:pt x="117017" y="272262"/>
                    </a:cubicBezTo>
                    <a:cubicBezTo>
                      <a:pt x="108210" y="272262"/>
                      <a:pt x="100340" y="270475"/>
                      <a:pt x="93689" y="267091"/>
                    </a:cubicBezTo>
                    <a:cubicBezTo>
                      <a:pt x="74295" y="257314"/>
                      <a:pt x="74108" y="228640"/>
                      <a:pt x="74014" y="228358"/>
                    </a:cubicBezTo>
                    <a:cubicBezTo>
                      <a:pt x="73639" y="222811"/>
                      <a:pt x="74857" y="217170"/>
                      <a:pt x="77855" y="214068"/>
                    </a:cubicBezTo>
                    <a:cubicBezTo>
                      <a:pt x="82446" y="209273"/>
                      <a:pt x="97998" y="207205"/>
                      <a:pt x="113269" y="207205"/>
                    </a:cubicBezTo>
                    <a:cubicBezTo>
                      <a:pt x="130133" y="207205"/>
                      <a:pt x="147653" y="209931"/>
                      <a:pt x="153368" y="214350"/>
                    </a:cubicBezTo>
                    <a:cubicBezTo>
                      <a:pt x="162081" y="221213"/>
                      <a:pt x="157959" y="236725"/>
                      <a:pt x="156460" y="242271"/>
                    </a:cubicBezTo>
                    <a:close/>
                    <a:moveTo>
                      <a:pt x="267574" y="267091"/>
                    </a:moveTo>
                    <a:cubicBezTo>
                      <a:pt x="260923" y="270475"/>
                      <a:pt x="252678" y="272262"/>
                      <a:pt x="244246" y="272262"/>
                    </a:cubicBezTo>
                    <a:cubicBezTo>
                      <a:pt x="235346" y="272262"/>
                      <a:pt x="227195" y="270287"/>
                      <a:pt x="220730" y="266433"/>
                    </a:cubicBezTo>
                    <a:cubicBezTo>
                      <a:pt x="213610" y="262202"/>
                      <a:pt x="208738" y="255997"/>
                      <a:pt x="206396" y="247912"/>
                    </a:cubicBezTo>
                    <a:cubicBezTo>
                      <a:pt x="205834" y="246032"/>
                      <a:pt x="205272" y="244152"/>
                      <a:pt x="204803" y="242271"/>
                    </a:cubicBezTo>
                    <a:cubicBezTo>
                      <a:pt x="203210" y="236725"/>
                      <a:pt x="199182" y="221213"/>
                      <a:pt x="207895" y="214350"/>
                    </a:cubicBezTo>
                    <a:cubicBezTo>
                      <a:pt x="213610" y="209931"/>
                      <a:pt x="231130" y="207205"/>
                      <a:pt x="247900" y="207205"/>
                    </a:cubicBezTo>
                    <a:cubicBezTo>
                      <a:pt x="263265" y="207205"/>
                      <a:pt x="278817" y="209273"/>
                      <a:pt x="283408" y="214068"/>
                    </a:cubicBezTo>
                    <a:cubicBezTo>
                      <a:pt x="286406" y="217170"/>
                      <a:pt x="287530" y="222811"/>
                      <a:pt x="287155" y="228358"/>
                    </a:cubicBezTo>
                    <a:cubicBezTo>
                      <a:pt x="287155" y="228640"/>
                      <a:pt x="286968" y="257314"/>
                      <a:pt x="267574" y="267091"/>
                    </a:cubicBezTo>
                    <a:close/>
                    <a:moveTo>
                      <a:pt x="77293" y="122405"/>
                    </a:moveTo>
                    <a:cubicBezTo>
                      <a:pt x="141751" y="136601"/>
                      <a:pt x="267574" y="109619"/>
                      <a:pt x="267574" y="109619"/>
                    </a:cubicBezTo>
                    <a:cubicBezTo>
                      <a:pt x="267574" y="109619"/>
                      <a:pt x="268980" y="140455"/>
                      <a:pt x="290434" y="168659"/>
                    </a:cubicBezTo>
                    <a:cubicBezTo>
                      <a:pt x="296993" y="177309"/>
                      <a:pt x="302614" y="189812"/>
                      <a:pt x="307298" y="202692"/>
                    </a:cubicBezTo>
                    <a:cubicBezTo>
                      <a:pt x="306361" y="202316"/>
                      <a:pt x="303645" y="202316"/>
                      <a:pt x="300928" y="201940"/>
                    </a:cubicBezTo>
                    <a:cubicBezTo>
                      <a:pt x="298023" y="201470"/>
                      <a:pt x="297461" y="199684"/>
                      <a:pt x="297180" y="198085"/>
                    </a:cubicBezTo>
                    <a:cubicBezTo>
                      <a:pt x="296430" y="194607"/>
                      <a:pt x="293151" y="193573"/>
                      <a:pt x="287905" y="192915"/>
                    </a:cubicBezTo>
                    <a:cubicBezTo>
                      <a:pt x="277880" y="191504"/>
                      <a:pt x="262984" y="190658"/>
                      <a:pt x="246307" y="191504"/>
                    </a:cubicBezTo>
                    <a:cubicBezTo>
                      <a:pt x="196465" y="193949"/>
                      <a:pt x="200212" y="198461"/>
                      <a:pt x="180631" y="198461"/>
                    </a:cubicBezTo>
                    <a:cubicBezTo>
                      <a:pt x="161051" y="198461"/>
                      <a:pt x="164798" y="193949"/>
                      <a:pt x="114956" y="191504"/>
                    </a:cubicBezTo>
                    <a:cubicBezTo>
                      <a:pt x="98186" y="190658"/>
                      <a:pt x="83383" y="191504"/>
                      <a:pt x="73264" y="192915"/>
                    </a:cubicBezTo>
                    <a:cubicBezTo>
                      <a:pt x="68112" y="193573"/>
                      <a:pt x="64832" y="194607"/>
                      <a:pt x="64083" y="198085"/>
                    </a:cubicBezTo>
                    <a:cubicBezTo>
                      <a:pt x="63708" y="199684"/>
                      <a:pt x="63240" y="201470"/>
                      <a:pt x="60335" y="201940"/>
                    </a:cubicBezTo>
                    <a:cubicBezTo>
                      <a:pt x="59492" y="202034"/>
                      <a:pt x="58555" y="202128"/>
                      <a:pt x="57806" y="202222"/>
                    </a:cubicBezTo>
                    <a:cubicBezTo>
                      <a:pt x="65301" y="182291"/>
                      <a:pt x="75607" y="157378"/>
                      <a:pt x="77293" y="122405"/>
                    </a:cubicBezTo>
                    <a:close/>
                  </a:path>
                </a:pathLst>
              </a:custGeom>
              <a:solidFill>
                <a:schemeClr val="tx2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8" name="フリーフォーム 15">
                <a:extLst>
                  <a:ext uri="{FF2B5EF4-FFF2-40B4-BE49-F238E27FC236}">
                    <a16:creationId xmlns:a16="http://schemas.microsoft.com/office/drawing/2014/main" id="{EC062C9A-E1AC-4511-9CFA-5FFD429C082E}"/>
                  </a:ext>
                </a:extLst>
              </p:cNvPr>
              <p:cNvSpPr/>
              <p:nvPr/>
            </p:nvSpPr>
            <p:spPr>
              <a:xfrm>
                <a:off x="140545" y="1605648"/>
                <a:ext cx="314512" cy="307328"/>
              </a:xfrm>
              <a:custGeom>
                <a:avLst/>
                <a:gdLst>
                  <a:gd name="connsiteX0" fmla="*/ 283783 w 314512"/>
                  <a:gd name="connsiteY0" fmla="*/ 0 h 307328"/>
                  <a:gd name="connsiteX1" fmla="*/ 283783 w 314512"/>
                  <a:gd name="connsiteY1" fmla="*/ 15136 h 307328"/>
                  <a:gd name="connsiteX2" fmla="*/ 280316 w 314512"/>
                  <a:gd name="connsiteY2" fmla="*/ 18427 h 307328"/>
                  <a:gd name="connsiteX3" fmla="*/ 276756 w 314512"/>
                  <a:gd name="connsiteY3" fmla="*/ 20871 h 307328"/>
                  <a:gd name="connsiteX4" fmla="*/ 250429 w 314512"/>
                  <a:gd name="connsiteY4" fmla="*/ 71826 h 307328"/>
                  <a:gd name="connsiteX5" fmla="*/ 171825 w 314512"/>
                  <a:gd name="connsiteY5" fmla="*/ 49545 h 307328"/>
                  <a:gd name="connsiteX6" fmla="*/ 156741 w 314512"/>
                  <a:gd name="connsiteY6" fmla="*/ 21811 h 307328"/>
                  <a:gd name="connsiteX7" fmla="*/ 141657 w 314512"/>
                  <a:gd name="connsiteY7" fmla="*/ 49545 h 307328"/>
                  <a:gd name="connsiteX8" fmla="*/ 63052 w 314512"/>
                  <a:gd name="connsiteY8" fmla="*/ 71826 h 307328"/>
                  <a:gd name="connsiteX9" fmla="*/ 36726 w 314512"/>
                  <a:gd name="connsiteY9" fmla="*/ 20871 h 307328"/>
                  <a:gd name="connsiteX10" fmla="*/ 33166 w 314512"/>
                  <a:gd name="connsiteY10" fmla="*/ 18427 h 307328"/>
                  <a:gd name="connsiteX11" fmla="*/ 29699 w 314512"/>
                  <a:gd name="connsiteY11" fmla="*/ 15136 h 307328"/>
                  <a:gd name="connsiteX12" fmla="*/ 29699 w 314512"/>
                  <a:gd name="connsiteY12" fmla="*/ 10341 h 307328"/>
                  <a:gd name="connsiteX13" fmla="*/ 26608 w 314512"/>
                  <a:gd name="connsiteY13" fmla="*/ 35255 h 307328"/>
                  <a:gd name="connsiteX14" fmla="*/ 22954 w 314512"/>
                  <a:gd name="connsiteY14" fmla="*/ 56408 h 307328"/>
                  <a:gd name="connsiteX15" fmla="*/ 11336 w 314512"/>
                  <a:gd name="connsiteY15" fmla="*/ 40144 h 307328"/>
                  <a:gd name="connsiteX16" fmla="*/ 3466 w 314512"/>
                  <a:gd name="connsiteY16" fmla="*/ 50767 h 307328"/>
                  <a:gd name="connsiteX17" fmla="*/ 0 w 314512"/>
                  <a:gd name="connsiteY17" fmla="*/ 65151 h 307328"/>
                  <a:gd name="connsiteX18" fmla="*/ 750 w 314512"/>
                  <a:gd name="connsiteY18" fmla="*/ 72108 h 307328"/>
                  <a:gd name="connsiteX19" fmla="*/ 12086 w 314512"/>
                  <a:gd name="connsiteY19" fmla="*/ 100970 h 307328"/>
                  <a:gd name="connsiteX20" fmla="*/ 26608 w 314512"/>
                  <a:gd name="connsiteY20" fmla="*/ 115918 h 307328"/>
                  <a:gd name="connsiteX21" fmla="*/ 37194 w 314512"/>
                  <a:gd name="connsiteY21" fmla="*/ 121183 h 307328"/>
                  <a:gd name="connsiteX22" fmla="*/ 42441 w 314512"/>
                  <a:gd name="connsiteY22" fmla="*/ 123157 h 307328"/>
                  <a:gd name="connsiteX23" fmla="*/ 44315 w 314512"/>
                  <a:gd name="connsiteY23" fmla="*/ 128328 h 307328"/>
                  <a:gd name="connsiteX24" fmla="*/ 61179 w 314512"/>
                  <a:gd name="connsiteY24" fmla="*/ 167343 h 307328"/>
                  <a:gd name="connsiteX25" fmla="*/ 78136 w 314512"/>
                  <a:gd name="connsiteY25" fmla="*/ 191316 h 307328"/>
                  <a:gd name="connsiteX26" fmla="*/ 80385 w 314512"/>
                  <a:gd name="connsiteY26" fmla="*/ 193761 h 307328"/>
                  <a:gd name="connsiteX27" fmla="*/ 81134 w 314512"/>
                  <a:gd name="connsiteY27" fmla="*/ 196957 h 307328"/>
                  <a:gd name="connsiteX28" fmla="*/ 86287 w 314512"/>
                  <a:gd name="connsiteY28" fmla="*/ 241143 h 307328"/>
                  <a:gd name="connsiteX29" fmla="*/ 85538 w 314512"/>
                  <a:gd name="connsiteY29" fmla="*/ 251955 h 307328"/>
                  <a:gd name="connsiteX30" fmla="*/ 80666 w 314512"/>
                  <a:gd name="connsiteY30" fmla="*/ 270569 h 307328"/>
                  <a:gd name="connsiteX31" fmla="*/ 160957 w 314512"/>
                  <a:gd name="connsiteY31" fmla="*/ 307328 h 307328"/>
                  <a:gd name="connsiteX32" fmla="*/ 233472 w 314512"/>
                  <a:gd name="connsiteY32" fmla="*/ 269723 h 307328"/>
                  <a:gd name="connsiteX33" fmla="*/ 233097 w 314512"/>
                  <a:gd name="connsiteY33" fmla="*/ 269065 h 307328"/>
                  <a:gd name="connsiteX34" fmla="*/ 228975 w 314512"/>
                  <a:gd name="connsiteY34" fmla="*/ 251955 h 307328"/>
                  <a:gd name="connsiteX35" fmla="*/ 228132 w 314512"/>
                  <a:gd name="connsiteY35" fmla="*/ 241049 h 307328"/>
                  <a:gd name="connsiteX36" fmla="*/ 233284 w 314512"/>
                  <a:gd name="connsiteY36" fmla="*/ 196957 h 307328"/>
                  <a:gd name="connsiteX37" fmla="*/ 234034 w 314512"/>
                  <a:gd name="connsiteY37" fmla="*/ 193761 h 307328"/>
                  <a:gd name="connsiteX38" fmla="*/ 236282 w 314512"/>
                  <a:gd name="connsiteY38" fmla="*/ 191410 h 307328"/>
                  <a:gd name="connsiteX39" fmla="*/ 253240 w 314512"/>
                  <a:gd name="connsiteY39" fmla="*/ 167343 h 307328"/>
                  <a:gd name="connsiteX40" fmla="*/ 270198 w 314512"/>
                  <a:gd name="connsiteY40" fmla="*/ 128328 h 307328"/>
                  <a:gd name="connsiteX41" fmla="*/ 272071 w 314512"/>
                  <a:gd name="connsiteY41" fmla="*/ 123157 h 307328"/>
                  <a:gd name="connsiteX42" fmla="*/ 277318 w 314512"/>
                  <a:gd name="connsiteY42" fmla="*/ 121183 h 307328"/>
                  <a:gd name="connsiteX43" fmla="*/ 292964 w 314512"/>
                  <a:gd name="connsiteY43" fmla="*/ 112063 h 307328"/>
                  <a:gd name="connsiteX44" fmla="*/ 306643 w 314512"/>
                  <a:gd name="connsiteY44" fmla="*/ 93167 h 307328"/>
                  <a:gd name="connsiteX45" fmla="*/ 313763 w 314512"/>
                  <a:gd name="connsiteY45" fmla="*/ 72108 h 307328"/>
                  <a:gd name="connsiteX46" fmla="*/ 314512 w 314512"/>
                  <a:gd name="connsiteY46" fmla="*/ 65151 h 307328"/>
                  <a:gd name="connsiteX47" fmla="*/ 311421 w 314512"/>
                  <a:gd name="connsiteY47" fmla="*/ 51613 h 307328"/>
                  <a:gd name="connsiteX48" fmla="*/ 305331 w 314512"/>
                  <a:gd name="connsiteY48" fmla="*/ 42494 h 307328"/>
                  <a:gd name="connsiteX49" fmla="*/ 298492 w 314512"/>
                  <a:gd name="connsiteY49" fmla="*/ 54622 h 307328"/>
                  <a:gd name="connsiteX50" fmla="*/ 283783 w 314512"/>
                  <a:gd name="connsiteY50" fmla="*/ 0 h 30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14512" h="307328">
                    <a:moveTo>
                      <a:pt x="283783" y="0"/>
                    </a:moveTo>
                    <a:lnTo>
                      <a:pt x="283783" y="15136"/>
                    </a:lnTo>
                    <a:cubicBezTo>
                      <a:pt x="283783" y="16546"/>
                      <a:pt x="282284" y="18427"/>
                      <a:pt x="280316" y="18427"/>
                    </a:cubicBezTo>
                    <a:cubicBezTo>
                      <a:pt x="278349" y="18427"/>
                      <a:pt x="276756" y="19555"/>
                      <a:pt x="276756" y="20871"/>
                    </a:cubicBezTo>
                    <a:cubicBezTo>
                      <a:pt x="276756" y="23315"/>
                      <a:pt x="276569" y="57912"/>
                      <a:pt x="250429" y="71826"/>
                    </a:cubicBezTo>
                    <a:cubicBezTo>
                      <a:pt x="224197" y="85834"/>
                      <a:pt x="185129" y="80569"/>
                      <a:pt x="171825" y="49545"/>
                    </a:cubicBezTo>
                    <a:cubicBezTo>
                      <a:pt x="165829" y="35443"/>
                      <a:pt x="165735" y="21811"/>
                      <a:pt x="156741" y="21811"/>
                    </a:cubicBezTo>
                    <a:cubicBezTo>
                      <a:pt x="147747" y="21811"/>
                      <a:pt x="147653" y="35443"/>
                      <a:pt x="141657" y="49545"/>
                    </a:cubicBezTo>
                    <a:cubicBezTo>
                      <a:pt x="128353" y="80569"/>
                      <a:pt x="89285" y="85834"/>
                      <a:pt x="63052" y="71826"/>
                    </a:cubicBezTo>
                    <a:cubicBezTo>
                      <a:pt x="36820" y="57912"/>
                      <a:pt x="36726" y="23315"/>
                      <a:pt x="36726" y="20871"/>
                    </a:cubicBezTo>
                    <a:cubicBezTo>
                      <a:pt x="36726" y="19555"/>
                      <a:pt x="35227" y="18427"/>
                      <a:pt x="33166" y="18427"/>
                    </a:cubicBezTo>
                    <a:cubicBezTo>
                      <a:pt x="31105" y="18427"/>
                      <a:pt x="29699" y="16546"/>
                      <a:pt x="29699" y="15136"/>
                    </a:cubicBezTo>
                    <a:lnTo>
                      <a:pt x="29699" y="10341"/>
                    </a:lnTo>
                    <a:cubicBezTo>
                      <a:pt x="26701" y="19461"/>
                      <a:pt x="25202" y="27546"/>
                      <a:pt x="26608" y="35255"/>
                    </a:cubicBezTo>
                    <a:cubicBezTo>
                      <a:pt x="29137" y="49263"/>
                      <a:pt x="28388" y="61767"/>
                      <a:pt x="22954" y="56408"/>
                    </a:cubicBezTo>
                    <a:cubicBezTo>
                      <a:pt x="21361" y="54810"/>
                      <a:pt x="16864" y="48323"/>
                      <a:pt x="11336" y="40144"/>
                    </a:cubicBezTo>
                    <a:cubicBezTo>
                      <a:pt x="8151" y="43434"/>
                      <a:pt x="5434" y="47006"/>
                      <a:pt x="3466" y="50767"/>
                    </a:cubicBezTo>
                    <a:cubicBezTo>
                      <a:pt x="1218" y="55374"/>
                      <a:pt x="0" y="60168"/>
                      <a:pt x="0" y="65151"/>
                    </a:cubicBezTo>
                    <a:cubicBezTo>
                      <a:pt x="0" y="67407"/>
                      <a:pt x="187" y="69664"/>
                      <a:pt x="750" y="72108"/>
                    </a:cubicBezTo>
                    <a:cubicBezTo>
                      <a:pt x="3654" y="84706"/>
                      <a:pt x="7589" y="94013"/>
                      <a:pt x="12086" y="100970"/>
                    </a:cubicBezTo>
                    <a:cubicBezTo>
                      <a:pt x="16583" y="107833"/>
                      <a:pt x="21455" y="112534"/>
                      <a:pt x="26608" y="115918"/>
                    </a:cubicBezTo>
                    <a:cubicBezTo>
                      <a:pt x="29980" y="118174"/>
                      <a:pt x="33540" y="119867"/>
                      <a:pt x="37194" y="121183"/>
                    </a:cubicBezTo>
                    <a:lnTo>
                      <a:pt x="42441" y="123157"/>
                    </a:lnTo>
                    <a:lnTo>
                      <a:pt x="44315" y="128328"/>
                    </a:lnTo>
                    <a:cubicBezTo>
                      <a:pt x="50030" y="144310"/>
                      <a:pt x="55651" y="157096"/>
                      <a:pt x="61179" y="167343"/>
                    </a:cubicBezTo>
                    <a:cubicBezTo>
                      <a:pt x="66800" y="177591"/>
                      <a:pt x="72328" y="185300"/>
                      <a:pt x="78136" y="191316"/>
                    </a:cubicBezTo>
                    <a:lnTo>
                      <a:pt x="80385" y="193761"/>
                    </a:lnTo>
                    <a:lnTo>
                      <a:pt x="81134" y="196957"/>
                    </a:lnTo>
                    <a:cubicBezTo>
                      <a:pt x="83851" y="209085"/>
                      <a:pt x="86287" y="224503"/>
                      <a:pt x="86287" y="241143"/>
                    </a:cubicBezTo>
                    <a:cubicBezTo>
                      <a:pt x="86287" y="246220"/>
                      <a:pt x="86100" y="246690"/>
                      <a:pt x="85538" y="251955"/>
                    </a:cubicBezTo>
                    <a:cubicBezTo>
                      <a:pt x="84788" y="258630"/>
                      <a:pt x="83195" y="264929"/>
                      <a:pt x="80666" y="270569"/>
                    </a:cubicBezTo>
                    <a:lnTo>
                      <a:pt x="160957" y="307328"/>
                    </a:lnTo>
                    <a:lnTo>
                      <a:pt x="233472" y="269723"/>
                    </a:lnTo>
                    <a:cubicBezTo>
                      <a:pt x="233472" y="269723"/>
                      <a:pt x="233191" y="269253"/>
                      <a:pt x="233097" y="269065"/>
                    </a:cubicBezTo>
                    <a:cubicBezTo>
                      <a:pt x="231036" y="263800"/>
                      <a:pt x="229631" y="258066"/>
                      <a:pt x="228975" y="251955"/>
                    </a:cubicBezTo>
                    <a:cubicBezTo>
                      <a:pt x="228413" y="246690"/>
                      <a:pt x="228132" y="246220"/>
                      <a:pt x="228132" y="241049"/>
                    </a:cubicBezTo>
                    <a:cubicBezTo>
                      <a:pt x="228132" y="224503"/>
                      <a:pt x="230661" y="209085"/>
                      <a:pt x="233284" y="196957"/>
                    </a:cubicBezTo>
                    <a:lnTo>
                      <a:pt x="234034" y="193761"/>
                    </a:lnTo>
                    <a:lnTo>
                      <a:pt x="236282" y="191410"/>
                    </a:lnTo>
                    <a:cubicBezTo>
                      <a:pt x="242091" y="185394"/>
                      <a:pt x="247619" y="177591"/>
                      <a:pt x="253240" y="167343"/>
                    </a:cubicBezTo>
                    <a:cubicBezTo>
                      <a:pt x="258861" y="157096"/>
                      <a:pt x="264483" y="144310"/>
                      <a:pt x="270198" y="128328"/>
                    </a:cubicBezTo>
                    <a:lnTo>
                      <a:pt x="272071" y="123157"/>
                    </a:lnTo>
                    <a:lnTo>
                      <a:pt x="277318" y="121183"/>
                    </a:lnTo>
                    <a:cubicBezTo>
                      <a:pt x="282752" y="119208"/>
                      <a:pt x="287999" y="116388"/>
                      <a:pt x="292964" y="112063"/>
                    </a:cubicBezTo>
                    <a:cubicBezTo>
                      <a:pt x="297836" y="107739"/>
                      <a:pt x="302520" y="101816"/>
                      <a:pt x="306643" y="93167"/>
                    </a:cubicBezTo>
                    <a:cubicBezTo>
                      <a:pt x="309360" y="87432"/>
                      <a:pt x="311795" y="80475"/>
                      <a:pt x="313763" y="72108"/>
                    </a:cubicBezTo>
                    <a:cubicBezTo>
                      <a:pt x="314325" y="69664"/>
                      <a:pt x="314512" y="67407"/>
                      <a:pt x="314512" y="65151"/>
                    </a:cubicBezTo>
                    <a:cubicBezTo>
                      <a:pt x="314512" y="60450"/>
                      <a:pt x="313388" y="55938"/>
                      <a:pt x="311421" y="51613"/>
                    </a:cubicBezTo>
                    <a:cubicBezTo>
                      <a:pt x="309922" y="48511"/>
                      <a:pt x="307860" y="45408"/>
                      <a:pt x="305331" y="42494"/>
                    </a:cubicBezTo>
                    <a:cubicBezTo>
                      <a:pt x="301209" y="49451"/>
                      <a:pt x="298492" y="54622"/>
                      <a:pt x="298492" y="54622"/>
                    </a:cubicBezTo>
                    <a:cubicBezTo>
                      <a:pt x="298492" y="54622"/>
                      <a:pt x="293339" y="26606"/>
                      <a:pt x="283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9" name="フリーフォーム 16">
                <a:extLst>
                  <a:ext uri="{FF2B5EF4-FFF2-40B4-BE49-F238E27FC236}">
                    <a16:creationId xmlns:a16="http://schemas.microsoft.com/office/drawing/2014/main" id="{3D92982C-B762-4D62-A4E6-BDC3469065D8}"/>
                  </a:ext>
                </a:extLst>
              </p:cNvPr>
              <p:cNvSpPr/>
              <p:nvPr/>
            </p:nvSpPr>
            <p:spPr>
              <a:xfrm>
                <a:off x="174460" y="1511541"/>
                <a:ext cx="249492" cy="93072"/>
              </a:xfrm>
              <a:custGeom>
                <a:avLst/>
                <a:gdLst>
                  <a:gd name="connsiteX0" fmla="*/ 6277 w 249492"/>
                  <a:gd name="connsiteY0" fmla="*/ 88466 h 93072"/>
                  <a:gd name="connsiteX1" fmla="*/ 15459 w 249492"/>
                  <a:gd name="connsiteY1" fmla="*/ 83296 h 93072"/>
                  <a:gd name="connsiteX2" fmla="*/ 57150 w 249492"/>
                  <a:gd name="connsiteY2" fmla="*/ 81885 h 93072"/>
                  <a:gd name="connsiteX3" fmla="*/ 122826 w 249492"/>
                  <a:gd name="connsiteY3" fmla="*/ 88842 h 93072"/>
                  <a:gd name="connsiteX4" fmla="*/ 188501 w 249492"/>
                  <a:gd name="connsiteY4" fmla="*/ 81885 h 93072"/>
                  <a:gd name="connsiteX5" fmla="*/ 230099 w 249492"/>
                  <a:gd name="connsiteY5" fmla="*/ 83296 h 93072"/>
                  <a:gd name="connsiteX6" fmla="*/ 239374 w 249492"/>
                  <a:gd name="connsiteY6" fmla="*/ 88466 h 93072"/>
                  <a:gd name="connsiteX7" fmla="*/ 243122 w 249492"/>
                  <a:gd name="connsiteY7" fmla="*/ 92321 h 93072"/>
                  <a:gd name="connsiteX8" fmla="*/ 249493 w 249492"/>
                  <a:gd name="connsiteY8" fmla="*/ 93073 h 93072"/>
                  <a:gd name="connsiteX9" fmla="*/ 232629 w 249492"/>
                  <a:gd name="connsiteY9" fmla="*/ 59040 h 93072"/>
                  <a:gd name="connsiteX10" fmla="*/ 209769 w 249492"/>
                  <a:gd name="connsiteY10" fmla="*/ 0 h 93072"/>
                  <a:gd name="connsiteX11" fmla="*/ 19487 w 249492"/>
                  <a:gd name="connsiteY11" fmla="*/ 12786 h 93072"/>
                  <a:gd name="connsiteX12" fmla="*/ 0 w 249492"/>
                  <a:gd name="connsiteY12" fmla="*/ 92603 h 93072"/>
                  <a:gd name="connsiteX13" fmla="*/ 2530 w 249492"/>
                  <a:gd name="connsiteY13" fmla="*/ 92321 h 93072"/>
                  <a:gd name="connsiteX14" fmla="*/ 6277 w 249492"/>
                  <a:gd name="connsiteY14" fmla="*/ 88466 h 9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492" h="93072">
                    <a:moveTo>
                      <a:pt x="6277" y="88466"/>
                    </a:moveTo>
                    <a:cubicBezTo>
                      <a:pt x="7027" y="84988"/>
                      <a:pt x="10306" y="83954"/>
                      <a:pt x="15459" y="83296"/>
                    </a:cubicBezTo>
                    <a:cubicBezTo>
                      <a:pt x="25577" y="81885"/>
                      <a:pt x="40380" y="81039"/>
                      <a:pt x="57150" y="81885"/>
                    </a:cubicBezTo>
                    <a:cubicBezTo>
                      <a:pt x="106992" y="84330"/>
                      <a:pt x="103245" y="88842"/>
                      <a:pt x="122826" y="88842"/>
                    </a:cubicBezTo>
                    <a:cubicBezTo>
                      <a:pt x="142407" y="88842"/>
                      <a:pt x="138659" y="84330"/>
                      <a:pt x="188501" y="81885"/>
                    </a:cubicBezTo>
                    <a:cubicBezTo>
                      <a:pt x="205178" y="81039"/>
                      <a:pt x="220074" y="81885"/>
                      <a:pt x="230099" y="83296"/>
                    </a:cubicBezTo>
                    <a:cubicBezTo>
                      <a:pt x="235346" y="83954"/>
                      <a:pt x="238625" y="84988"/>
                      <a:pt x="239374" y="88466"/>
                    </a:cubicBezTo>
                    <a:cubicBezTo>
                      <a:pt x="239655" y="90064"/>
                      <a:pt x="240217" y="91851"/>
                      <a:pt x="243122" y="92321"/>
                    </a:cubicBezTo>
                    <a:cubicBezTo>
                      <a:pt x="245839" y="92697"/>
                      <a:pt x="248556" y="92697"/>
                      <a:pt x="249493" y="93073"/>
                    </a:cubicBezTo>
                    <a:cubicBezTo>
                      <a:pt x="244808" y="80193"/>
                      <a:pt x="239187" y="67689"/>
                      <a:pt x="232629" y="59040"/>
                    </a:cubicBezTo>
                    <a:cubicBezTo>
                      <a:pt x="211174" y="30836"/>
                      <a:pt x="209769" y="0"/>
                      <a:pt x="209769" y="0"/>
                    </a:cubicBezTo>
                    <a:cubicBezTo>
                      <a:pt x="209769" y="0"/>
                      <a:pt x="83945" y="26982"/>
                      <a:pt x="19487" y="12786"/>
                    </a:cubicBezTo>
                    <a:cubicBezTo>
                      <a:pt x="17801" y="47759"/>
                      <a:pt x="7495" y="72672"/>
                      <a:pt x="0" y="92603"/>
                    </a:cubicBezTo>
                    <a:cubicBezTo>
                      <a:pt x="750" y="92509"/>
                      <a:pt x="1686" y="92415"/>
                      <a:pt x="2530" y="92321"/>
                    </a:cubicBezTo>
                    <a:cubicBezTo>
                      <a:pt x="5434" y="91851"/>
                      <a:pt x="5902" y="90064"/>
                      <a:pt x="6277" y="8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0" name="フリーフォーム 17">
                <a:extLst>
                  <a:ext uri="{FF2B5EF4-FFF2-40B4-BE49-F238E27FC236}">
                    <a16:creationId xmlns:a16="http://schemas.microsoft.com/office/drawing/2014/main" id="{79CC4CD9-69EC-456F-B59F-A9BDE8DF7113}"/>
                  </a:ext>
                </a:extLst>
              </p:cNvPr>
              <p:cNvSpPr/>
              <p:nvPr/>
            </p:nvSpPr>
            <p:spPr>
              <a:xfrm>
                <a:off x="319131" y="1609126"/>
                <a:ext cx="84748" cy="65056"/>
              </a:xfrm>
              <a:custGeom>
                <a:avLst/>
                <a:gdLst>
                  <a:gd name="connsiteX0" fmla="*/ 45423 w 84748"/>
                  <a:gd name="connsiteY0" fmla="*/ 0 h 65056"/>
                  <a:gd name="connsiteX1" fmla="*/ 5418 w 84748"/>
                  <a:gd name="connsiteY1" fmla="*/ 7145 h 65056"/>
                  <a:gd name="connsiteX2" fmla="*/ 2327 w 84748"/>
                  <a:gd name="connsiteY2" fmla="*/ 35067 h 65056"/>
                  <a:gd name="connsiteX3" fmla="*/ 3919 w 84748"/>
                  <a:gd name="connsiteY3" fmla="*/ 40708 h 65056"/>
                  <a:gd name="connsiteX4" fmla="*/ 18254 w 84748"/>
                  <a:gd name="connsiteY4" fmla="*/ 59228 h 65056"/>
                  <a:gd name="connsiteX5" fmla="*/ 41769 w 84748"/>
                  <a:gd name="connsiteY5" fmla="*/ 65057 h 65056"/>
                  <a:gd name="connsiteX6" fmla="*/ 65098 w 84748"/>
                  <a:gd name="connsiteY6" fmla="*/ 59886 h 65056"/>
                  <a:gd name="connsiteX7" fmla="*/ 84679 w 84748"/>
                  <a:gd name="connsiteY7" fmla="*/ 21153 h 65056"/>
                  <a:gd name="connsiteX8" fmla="*/ 80931 w 84748"/>
                  <a:gd name="connsiteY8" fmla="*/ 6863 h 65056"/>
                  <a:gd name="connsiteX9" fmla="*/ 45423 w 84748"/>
                  <a:gd name="connsiteY9" fmla="*/ 0 h 6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748" h="65056">
                    <a:moveTo>
                      <a:pt x="45423" y="0"/>
                    </a:moveTo>
                    <a:cubicBezTo>
                      <a:pt x="28653" y="0"/>
                      <a:pt x="11133" y="2726"/>
                      <a:pt x="5418" y="7145"/>
                    </a:cubicBezTo>
                    <a:cubicBezTo>
                      <a:pt x="-3295" y="14008"/>
                      <a:pt x="734" y="29520"/>
                      <a:pt x="2327" y="35067"/>
                    </a:cubicBezTo>
                    <a:cubicBezTo>
                      <a:pt x="2795" y="36947"/>
                      <a:pt x="3357" y="38827"/>
                      <a:pt x="3919" y="40708"/>
                    </a:cubicBezTo>
                    <a:cubicBezTo>
                      <a:pt x="6262" y="48793"/>
                      <a:pt x="11133" y="54998"/>
                      <a:pt x="18254" y="59228"/>
                    </a:cubicBezTo>
                    <a:cubicBezTo>
                      <a:pt x="24718" y="63083"/>
                      <a:pt x="32869" y="65057"/>
                      <a:pt x="41769" y="65057"/>
                    </a:cubicBezTo>
                    <a:cubicBezTo>
                      <a:pt x="50201" y="65057"/>
                      <a:pt x="58446" y="63271"/>
                      <a:pt x="65098" y="59886"/>
                    </a:cubicBezTo>
                    <a:cubicBezTo>
                      <a:pt x="84491" y="50109"/>
                      <a:pt x="84679" y="21435"/>
                      <a:pt x="84679" y="21153"/>
                    </a:cubicBezTo>
                    <a:cubicBezTo>
                      <a:pt x="85054" y="15606"/>
                      <a:pt x="83929" y="9965"/>
                      <a:pt x="80931" y="6863"/>
                    </a:cubicBezTo>
                    <a:cubicBezTo>
                      <a:pt x="76341" y="2068"/>
                      <a:pt x="60788" y="0"/>
                      <a:pt x="454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1" name="フリーフォーム 18">
                <a:extLst>
                  <a:ext uri="{FF2B5EF4-FFF2-40B4-BE49-F238E27FC236}">
                    <a16:creationId xmlns:a16="http://schemas.microsoft.com/office/drawing/2014/main" id="{D39E7674-3EE0-4F68-A28B-7A0F631AE9AA}"/>
                  </a:ext>
                </a:extLst>
              </p:cNvPr>
              <p:cNvSpPr/>
              <p:nvPr/>
            </p:nvSpPr>
            <p:spPr>
              <a:xfrm>
                <a:off x="319865" y="1889661"/>
                <a:ext cx="77667" cy="122310"/>
              </a:xfrm>
              <a:custGeom>
                <a:avLst/>
                <a:gdLst>
                  <a:gd name="connsiteX0" fmla="*/ 62490 w 77667"/>
                  <a:gd name="connsiteY0" fmla="*/ 0 h 122310"/>
                  <a:gd name="connsiteX1" fmla="*/ 7120 w 77667"/>
                  <a:gd name="connsiteY1" fmla="*/ 28768 h 122310"/>
                  <a:gd name="connsiteX2" fmla="*/ 20237 w 77667"/>
                  <a:gd name="connsiteY2" fmla="*/ 50297 h 122310"/>
                  <a:gd name="connsiteX3" fmla="*/ 0 w 77667"/>
                  <a:gd name="connsiteY3" fmla="*/ 71544 h 122310"/>
                  <a:gd name="connsiteX4" fmla="*/ 7495 w 77667"/>
                  <a:gd name="connsiteY4" fmla="*/ 122311 h 122310"/>
                  <a:gd name="connsiteX5" fmla="*/ 77668 w 77667"/>
                  <a:gd name="connsiteY5" fmla="*/ 14290 h 122310"/>
                  <a:gd name="connsiteX6" fmla="*/ 67456 w 77667"/>
                  <a:gd name="connsiteY6" fmla="*/ 5547 h 122310"/>
                  <a:gd name="connsiteX7" fmla="*/ 62490 w 77667"/>
                  <a:gd name="connsiteY7" fmla="*/ 0 h 12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67" h="122310">
                    <a:moveTo>
                      <a:pt x="62490" y="0"/>
                    </a:moveTo>
                    <a:lnTo>
                      <a:pt x="7120" y="28768"/>
                    </a:lnTo>
                    <a:lnTo>
                      <a:pt x="20237" y="50297"/>
                    </a:lnTo>
                    <a:lnTo>
                      <a:pt x="0" y="71544"/>
                    </a:lnTo>
                    <a:lnTo>
                      <a:pt x="7495" y="122311"/>
                    </a:lnTo>
                    <a:lnTo>
                      <a:pt x="77668" y="14290"/>
                    </a:lnTo>
                    <a:cubicBezTo>
                      <a:pt x="74014" y="11658"/>
                      <a:pt x="70641" y="8743"/>
                      <a:pt x="67456" y="5547"/>
                    </a:cubicBezTo>
                    <a:cubicBezTo>
                      <a:pt x="65676" y="3760"/>
                      <a:pt x="64083" y="1974"/>
                      <a:pt x="62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2" name="フリーフォーム 19">
                <a:extLst>
                  <a:ext uri="{FF2B5EF4-FFF2-40B4-BE49-F238E27FC236}">
                    <a16:creationId xmlns:a16="http://schemas.microsoft.com/office/drawing/2014/main" id="{D394EF6B-9230-4FE5-B948-885AF9B47471}"/>
                  </a:ext>
                </a:extLst>
              </p:cNvPr>
              <p:cNvSpPr/>
              <p:nvPr/>
            </p:nvSpPr>
            <p:spPr>
              <a:xfrm>
                <a:off x="198257" y="1890413"/>
                <a:ext cx="82726" cy="116670"/>
              </a:xfrm>
              <a:custGeom>
                <a:avLst/>
                <a:gdLst>
                  <a:gd name="connsiteX0" fmla="*/ 75513 w 82726"/>
                  <a:gd name="connsiteY0" fmla="*/ 28016 h 116670"/>
                  <a:gd name="connsiteX1" fmla="*/ 14334 w 82726"/>
                  <a:gd name="connsiteY1" fmla="*/ 0 h 116670"/>
                  <a:gd name="connsiteX2" fmla="*/ 2904 w 82726"/>
                  <a:gd name="connsiteY2" fmla="*/ 11188 h 116670"/>
                  <a:gd name="connsiteX3" fmla="*/ 0 w 82726"/>
                  <a:gd name="connsiteY3" fmla="*/ 13350 h 116670"/>
                  <a:gd name="connsiteX4" fmla="*/ 75981 w 82726"/>
                  <a:gd name="connsiteY4" fmla="*/ 116670 h 116670"/>
                  <a:gd name="connsiteX5" fmla="*/ 82727 w 82726"/>
                  <a:gd name="connsiteY5" fmla="*/ 70792 h 116670"/>
                  <a:gd name="connsiteX6" fmla="*/ 62490 w 82726"/>
                  <a:gd name="connsiteY6" fmla="*/ 49545 h 116670"/>
                  <a:gd name="connsiteX7" fmla="*/ 75513 w 82726"/>
                  <a:gd name="connsiteY7" fmla="*/ 28016 h 11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26" h="116670">
                    <a:moveTo>
                      <a:pt x="75513" y="28016"/>
                    </a:moveTo>
                    <a:lnTo>
                      <a:pt x="14334" y="0"/>
                    </a:lnTo>
                    <a:cubicBezTo>
                      <a:pt x="10868" y="4137"/>
                      <a:pt x="7027" y="7897"/>
                      <a:pt x="2904" y="11188"/>
                    </a:cubicBezTo>
                    <a:cubicBezTo>
                      <a:pt x="1874" y="11940"/>
                      <a:pt x="937" y="12692"/>
                      <a:pt x="0" y="13350"/>
                    </a:cubicBezTo>
                    <a:lnTo>
                      <a:pt x="75981" y="116670"/>
                    </a:lnTo>
                    <a:lnTo>
                      <a:pt x="82727" y="70792"/>
                    </a:lnTo>
                    <a:lnTo>
                      <a:pt x="62490" y="49545"/>
                    </a:lnTo>
                    <a:lnTo>
                      <a:pt x="75513" y="28016"/>
                    </a:lnTo>
                    <a:close/>
                  </a:path>
                </a:pathLst>
              </a:custGeom>
              <a:solidFill>
                <a:srgbClr val="FFFFFF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3" name="フリーフォーム 20">
                <a:extLst>
                  <a:ext uri="{FF2B5EF4-FFF2-40B4-BE49-F238E27FC236}">
                    <a16:creationId xmlns:a16="http://schemas.microsoft.com/office/drawing/2014/main" id="{689062A6-E0CF-4E6D-8B84-C493A086B466}"/>
                  </a:ext>
                </a:extLst>
              </p:cNvPr>
              <p:cNvSpPr/>
              <p:nvPr/>
            </p:nvSpPr>
            <p:spPr>
              <a:xfrm>
                <a:off x="190602" y="1609126"/>
                <a:ext cx="84804" cy="65056"/>
              </a:xfrm>
              <a:custGeom>
                <a:avLst/>
                <a:gdLst>
                  <a:gd name="connsiteX0" fmla="*/ 39321 w 84804"/>
                  <a:gd name="connsiteY0" fmla="*/ 0 h 65056"/>
                  <a:gd name="connsiteX1" fmla="*/ 3907 w 84804"/>
                  <a:gd name="connsiteY1" fmla="*/ 6863 h 65056"/>
                  <a:gd name="connsiteX2" fmla="*/ 66 w 84804"/>
                  <a:gd name="connsiteY2" fmla="*/ 21153 h 65056"/>
                  <a:gd name="connsiteX3" fmla="*/ 19740 w 84804"/>
                  <a:gd name="connsiteY3" fmla="*/ 59886 h 65056"/>
                  <a:gd name="connsiteX4" fmla="*/ 43069 w 84804"/>
                  <a:gd name="connsiteY4" fmla="*/ 65057 h 65056"/>
                  <a:gd name="connsiteX5" fmla="*/ 66585 w 84804"/>
                  <a:gd name="connsiteY5" fmla="*/ 59228 h 65056"/>
                  <a:gd name="connsiteX6" fmla="*/ 80919 w 84804"/>
                  <a:gd name="connsiteY6" fmla="*/ 40708 h 65056"/>
                  <a:gd name="connsiteX7" fmla="*/ 82512 w 84804"/>
                  <a:gd name="connsiteY7" fmla="*/ 35067 h 65056"/>
                  <a:gd name="connsiteX8" fmla="*/ 79420 w 84804"/>
                  <a:gd name="connsiteY8" fmla="*/ 7145 h 65056"/>
                  <a:gd name="connsiteX9" fmla="*/ 39321 w 84804"/>
                  <a:gd name="connsiteY9" fmla="*/ 0 h 6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804" h="65056">
                    <a:moveTo>
                      <a:pt x="39321" y="0"/>
                    </a:moveTo>
                    <a:cubicBezTo>
                      <a:pt x="24050" y="0"/>
                      <a:pt x="8498" y="2068"/>
                      <a:pt x="3907" y="6863"/>
                    </a:cubicBezTo>
                    <a:cubicBezTo>
                      <a:pt x="909" y="9965"/>
                      <a:pt x="-309" y="15606"/>
                      <a:pt x="66" y="21153"/>
                    </a:cubicBezTo>
                    <a:cubicBezTo>
                      <a:pt x="160" y="21435"/>
                      <a:pt x="347" y="50109"/>
                      <a:pt x="19740" y="59886"/>
                    </a:cubicBezTo>
                    <a:cubicBezTo>
                      <a:pt x="26392" y="63271"/>
                      <a:pt x="34637" y="65057"/>
                      <a:pt x="43069" y="65057"/>
                    </a:cubicBezTo>
                    <a:cubicBezTo>
                      <a:pt x="51501" y="65057"/>
                      <a:pt x="60026" y="63083"/>
                      <a:pt x="66585" y="59228"/>
                    </a:cubicBezTo>
                    <a:cubicBezTo>
                      <a:pt x="73705" y="54998"/>
                      <a:pt x="78483" y="48793"/>
                      <a:pt x="80919" y="40708"/>
                    </a:cubicBezTo>
                    <a:cubicBezTo>
                      <a:pt x="81481" y="38827"/>
                      <a:pt x="81950" y="36947"/>
                      <a:pt x="82512" y="35067"/>
                    </a:cubicBezTo>
                    <a:cubicBezTo>
                      <a:pt x="84011" y="29520"/>
                      <a:pt x="88133" y="14008"/>
                      <a:pt x="79420" y="7145"/>
                    </a:cubicBezTo>
                    <a:cubicBezTo>
                      <a:pt x="73705" y="2726"/>
                      <a:pt x="56185" y="0"/>
                      <a:pt x="39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69" cap="flat">
                <a:noFill/>
                <a:prstDash val="solid"/>
                <a:miter/>
              </a:ln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1467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95" name="図 94" descr="図形&#10;&#10;低い精度で自動的に生成された説明">
              <a:extLst>
                <a:ext uri="{FF2B5EF4-FFF2-40B4-BE49-F238E27FC236}">
                  <a16:creationId xmlns:a16="http://schemas.microsoft.com/office/drawing/2014/main" id="{1B12F517-49F3-4C7D-A353-EF8A65B1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52757" flipH="1">
              <a:off x="694034" y="4260661"/>
              <a:ext cx="638102" cy="422413"/>
            </a:xfrm>
            <a:prstGeom prst="rect">
              <a:avLst/>
            </a:prstGeom>
          </p:spPr>
        </p:pic>
      </p:grp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292D37A1-8837-4474-8FD3-3B6A24BBC316}"/>
              </a:ext>
            </a:extLst>
          </p:cNvPr>
          <p:cNvCxnSpPr>
            <a:cxnSpLocks/>
          </p:cNvCxnSpPr>
          <p:nvPr/>
        </p:nvCxnSpPr>
        <p:spPr>
          <a:xfrm>
            <a:off x="-11970" y="7274084"/>
            <a:ext cx="68792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9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7C429-1CC4-2BDE-C887-AB6DB00E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66043E43-51FF-4BA1-A409-EDBFE0D81877}"/>
              </a:ext>
            </a:extLst>
          </p:cNvPr>
          <p:cNvSpPr/>
          <p:nvPr/>
        </p:nvSpPr>
        <p:spPr>
          <a:xfrm>
            <a:off x="6738" y="8778417"/>
            <a:ext cx="6851262" cy="1127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ja-JP" altLang="en-US" b="1" i="0" dirty="0">
              <a:solidFill>
                <a:srgbClr val="323133"/>
              </a:solidFill>
              <a:effectLst/>
              <a:latin typeface="Noto Sans JP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60A7BF-5F83-9629-E58E-A3FAE51170B2}"/>
              </a:ext>
            </a:extLst>
          </p:cNvPr>
          <p:cNvSpPr/>
          <p:nvPr/>
        </p:nvSpPr>
        <p:spPr>
          <a:xfrm>
            <a:off x="0" y="6016827"/>
            <a:ext cx="6858000" cy="2784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id="{0AE4BF48-F8F4-B348-E86F-BB80C76B5F17}"/>
              </a:ext>
            </a:extLst>
          </p:cNvPr>
          <p:cNvSpPr/>
          <p:nvPr/>
        </p:nvSpPr>
        <p:spPr>
          <a:xfrm>
            <a:off x="5896734" y="6776030"/>
            <a:ext cx="380909" cy="14868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矢印: 下 55">
            <a:extLst>
              <a:ext uri="{FF2B5EF4-FFF2-40B4-BE49-F238E27FC236}">
                <a16:creationId xmlns:a16="http://schemas.microsoft.com/office/drawing/2014/main" id="{3E0A9A02-42CF-7007-0655-BB5DC2B6419B}"/>
              </a:ext>
            </a:extLst>
          </p:cNvPr>
          <p:cNvSpPr/>
          <p:nvPr/>
        </p:nvSpPr>
        <p:spPr>
          <a:xfrm>
            <a:off x="4285961" y="6768144"/>
            <a:ext cx="380909" cy="14868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矢印: 下 54">
            <a:extLst>
              <a:ext uri="{FF2B5EF4-FFF2-40B4-BE49-F238E27FC236}">
                <a16:creationId xmlns:a16="http://schemas.microsoft.com/office/drawing/2014/main" id="{8A82F2ED-DB12-6BC7-2734-460516EF48AC}"/>
              </a:ext>
            </a:extLst>
          </p:cNvPr>
          <p:cNvSpPr/>
          <p:nvPr/>
        </p:nvSpPr>
        <p:spPr>
          <a:xfrm>
            <a:off x="2466531" y="6768145"/>
            <a:ext cx="380909" cy="14868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E27ADD59-4CDE-2D0B-5946-181DC0AD87E0}"/>
              </a:ext>
            </a:extLst>
          </p:cNvPr>
          <p:cNvSpPr/>
          <p:nvPr/>
        </p:nvSpPr>
        <p:spPr>
          <a:xfrm>
            <a:off x="5386164" y="7166079"/>
            <a:ext cx="1399600" cy="4750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MAC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アドレスを</a:t>
            </a:r>
            <a:endParaRPr kumimoji="1"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</a:t>
            </a: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A121F7E0-686D-87AA-FC9D-904793DE9E7B}"/>
              </a:ext>
            </a:extLst>
          </p:cNvPr>
          <p:cNvSpPr/>
          <p:nvPr/>
        </p:nvSpPr>
        <p:spPr>
          <a:xfrm>
            <a:off x="649111" y="6768146"/>
            <a:ext cx="380909" cy="14868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5BE2A9-EA05-326D-224B-5975AC9D7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03" y="208062"/>
            <a:ext cx="1937693" cy="229440"/>
          </a:xfrm>
          <a:prstGeom prst="rect">
            <a:avLst/>
          </a:prstGeom>
        </p:spPr>
      </p:pic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50910E5F-FE82-88E1-DC28-28A197C2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60" y="211579"/>
            <a:ext cx="2507004" cy="3151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BB9DD8-77F7-12AA-091E-E0EBFE06DC33}"/>
              </a:ext>
            </a:extLst>
          </p:cNvPr>
          <p:cNvSpPr txBox="1"/>
          <p:nvPr/>
        </p:nvSpPr>
        <p:spPr>
          <a:xfrm>
            <a:off x="3007691" y="14265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＆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3583FB9-8ED3-378B-8926-6A252432E000}"/>
              </a:ext>
            </a:extLst>
          </p:cNvPr>
          <p:cNvSpPr/>
          <p:nvPr/>
        </p:nvSpPr>
        <p:spPr>
          <a:xfrm>
            <a:off x="2750271" y="8857016"/>
            <a:ext cx="4007272" cy="9681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FE8D0F-A027-1B99-DFA0-65B8E3D4EEB4}"/>
              </a:ext>
            </a:extLst>
          </p:cNvPr>
          <p:cNvSpPr/>
          <p:nvPr/>
        </p:nvSpPr>
        <p:spPr>
          <a:xfrm>
            <a:off x="176856" y="6795198"/>
            <a:ext cx="1401331" cy="47506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66D8F06-4CAC-2E3D-7344-F2D7CD5385D4}"/>
              </a:ext>
            </a:extLst>
          </p:cNvPr>
          <p:cNvSpPr/>
          <p:nvPr/>
        </p:nvSpPr>
        <p:spPr>
          <a:xfrm>
            <a:off x="103440" y="7154364"/>
            <a:ext cx="1533608" cy="4750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EAP-TLS(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証明書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を利用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F50331ED-9552-732D-DBFE-429C47C05DDF}"/>
              </a:ext>
            </a:extLst>
          </p:cNvPr>
          <p:cNvSpPr/>
          <p:nvPr/>
        </p:nvSpPr>
        <p:spPr>
          <a:xfrm>
            <a:off x="3713311" y="7167412"/>
            <a:ext cx="1399600" cy="4750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PSK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を利用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7522FBB0-EA07-87C9-EDFA-75CE171FBDE7}"/>
              </a:ext>
            </a:extLst>
          </p:cNvPr>
          <p:cNvSpPr/>
          <p:nvPr/>
        </p:nvSpPr>
        <p:spPr>
          <a:xfrm>
            <a:off x="1968713" y="8209567"/>
            <a:ext cx="1389854" cy="5409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Credential Guard</a:t>
            </a:r>
            <a:r>
              <a:rPr kumimoji="1" lang="ja-JP" altLang="en-US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無効化 </a:t>
            </a:r>
            <a:endParaRPr kumimoji="1" lang="en-US" altLang="ja-JP" sz="11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or TLS</a:t>
            </a:r>
            <a:r>
              <a:rPr kumimoji="1" lang="ja-JP" altLang="en-US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認証へ</a:t>
            </a:r>
            <a:endParaRPr kumimoji="1" lang="en-US" altLang="ja-JP" sz="11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2176FD2C-F6CE-D4B5-A9E9-783A58FDC08B}"/>
              </a:ext>
            </a:extLst>
          </p:cNvPr>
          <p:cNvSpPr/>
          <p:nvPr/>
        </p:nvSpPr>
        <p:spPr>
          <a:xfrm>
            <a:off x="3739102" y="8214160"/>
            <a:ext cx="2993525" cy="5409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企業の認証として脆弱性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があります。</a:t>
            </a:r>
            <a:endParaRPr kumimoji="1"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認証方式の変更を検討を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9295AD8D-CF3F-D30F-AF79-0F1C554FFFD4}"/>
              </a:ext>
            </a:extLst>
          </p:cNvPr>
          <p:cNvSpPr/>
          <p:nvPr/>
        </p:nvSpPr>
        <p:spPr>
          <a:xfrm>
            <a:off x="100996" y="8214161"/>
            <a:ext cx="1533608" cy="5409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安心してご利用いただけます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C718BC6-8D9D-FE0E-AD61-60394FD52C1D}"/>
              </a:ext>
            </a:extLst>
          </p:cNvPr>
          <p:cNvSpPr/>
          <p:nvPr/>
        </p:nvSpPr>
        <p:spPr>
          <a:xfrm>
            <a:off x="3397541" y="6482057"/>
            <a:ext cx="246326" cy="31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DF61E45-0F40-C87F-A2DB-752F566E9D2C}"/>
              </a:ext>
            </a:extLst>
          </p:cNvPr>
          <p:cNvSpPr/>
          <p:nvPr/>
        </p:nvSpPr>
        <p:spPr>
          <a:xfrm rot="5400000">
            <a:off x="3374770" y="4083761"/>
            <a:ext cx="182156" cy="5433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888FE46E-412B-B3D3-F24A-B6B97488110F}"/>
              </a:ext>
            </a:extLst>
          </p:cNvPr>
          <p:cNvSpPr/>
          <p:nvPr/>
        </p:nvSpPr>
        <p:spPr>
          <a:xfrm>
            <a:off x="1945531" y="7166080"/>
            <a:ext cx="1389854" cy="4750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MSCHAPv2</a:t>
            </a:r>
          </a:p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(PEAP)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を利用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7C6196D-3720-1ED8-31C6-699CB381B11E}"/>
              </a:ext>
            </a:extLst>
          </p:cNvPr>
          <p:cNvSpPr/>
          <p:nvPr/>
        </p:nvSpPr>
        <p:spPr>
          <a:xfrm>
            <a:off x="2307002" y="6203361"/>
            <a:ext cx="2341517" cy="36790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Win11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を使用中もしくは更改予定</a:t>
            </a:r>
          </a:p>
        </p:txBody>
      </p:sp>
      <p:sp>
        <p:nvSpPr>
          <p:cNvPr id="461" name="テキスト ボックス 460">
            <a:extLst>
              <a:ext uri="{FF2B5EF4-FFF2-40B4-BE49-F238E27FC236}">
                <a16:creationId xmlns:a16="http://schemas.microsoft.com/office/drawing/2014/main" id="{8E8CEA66-C2FD-ADB2-93C3-C95412DF5F56}"/>
              </a:ext>
            </a:extLst>
          </p:cNvPr>
          <p:cNvSpPr txBox="1"/>
          <p:nvPr/>
        </p:nvSpPr>
        <p:spPr>
          <a:xfrm>
            <a:off x="252005" y="6248277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簡単チェックシート</a:t>
            </a:r>
          </a:p>
        </p:txBody>
      </p:sp>
      <p:cxnSp>
        <p:nvCxnSpPr>
          <p:cNvPr id="462" name="直線コネクタ 461">
            <a:extLst>
              <a:ext uri="{FF2B5EF4-FFF2-40B4-BE49-F238E27FC236}">
                <a16:creationId xmlns:a16="http://schemas.microsoft.com/office/drawing/2014/main" id="{550A6286-8A2A-DCC6-D957-792DA304AA60}"/>
              </a:ext>
            </a:extLst>
          </p:cNvPr>
          <p:cNvCxnSpPr>
            <a:cxnSpLocks/>
          </p:cNvCxnSpPr>
          <p:nvPr/>
        </p:nvCxnSpPr>
        <p:spPr>
          <a:xfrm>
            <a:off x="295689" y="6482057"/>
            <a:ext cx="1524013" cy="0"/>
          </a:xfrm>
          <a:prstGeom prst="line">
            <a:avLst/>
          </a:prstGeom>
          <a:ln w="5715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CF1F74DF-8B2A-40B7-8DF1-442B8E60610F}"/>
              </a:ext>
            </a:extLst>
          </p:cNvPr>
          <p:cNvSpPr/>
          <p:nvPr/>
        </p:nvSpPr>
        <p:spPr>
          <a:xfrm>
            <a:off x="352" y="2291891"/>
            <a:ext cx="6851262" cy="3725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ja-JP" altLang="en-US" b="1" i="0" dirty="0">
              <a:solidFill>
                <a:srgbClr val="323133"/>
              </a:solidFill>
              <a:effectLst/>
              <a:latin typeface="Noto Sans JP"/>
            </a:endParaRPr>
          </a:p>
        </p:txBody>
      </p:sp>
      <p:sp>
        <p:nvSpPr>
          <p:cNvPr id="509" name="四角形: 角を丸くする 508">
            <a:extLst>
              <a:ext uri="{FF2B5EF4-FFF2-40B4-BE49-F238E27FC236}">
                <a16:creationId xmlns:a16="http://schemas.microsoft.com/office/drawing/2014/main" id="{2B325018-B614-203A-AEA2-CE9A5E237BBF}"/>
              </a:ext>
            </a:extLst>
          </p:cNvPr>
          <p:cNvSpPr/>
          <p:nvPr/>
        </p:nvSpPr>
        <p:spPr>
          <a:xfrm>
            <a:off x="4846854" y="3567546"/>
            <a:ext cx="1289447" cy="33486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363CAFF-FAB2-11C9-29E4-FD9ED2A73D27}"/>
              </a:ext>
            </a:extLst>
          </p:cNvPr>
          <p:cNvSpPr/>
          <p:nvPr/>
        </p:nvSpPr>
        <p:spPr>
          <a:xfrm>
            <a:off x="163344" y="3318028"/>
            <a:ext cx="2684096" cy="14857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glow rad="63500">
              <a:sysClr val="window" lastClr="FFFFFF">
                <a:lumMod val="65000"/>
                <a:alpha val="40000"/>
              </a:sysClr>
            </a:glow>
          </a:effectLst>
        </p:spPr>
        <p:txBody>
          <a:bodyPr rtlCol="0" anchor="ctr"/>
          <a:lstStyle/>
          <a:p>
            <a:pPr algn="ctr" defTabSz="1219170">
              <a:defRPr/>
            </a:pPr>
            <a:endParaRPr kumimoji="1" lang="ja-JP" altLang="en-US" sz="900" kern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13826CA-FCB7-AC95-FD9E-926DF9E804C3}"/>
              </a:ext>
            </a:extLst>
          </p:cNvPr>
          <p:cNvSpPr txBox="1"/>
          <p:nvPr/>
        </p:nvSpPr>
        <p:spPr>
          <a:xfrm>
            <a:off x="209602" y="3364350"/>
            <a:ext cx="1881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kumimoji="1" lang="ja-JP" altLang="en-US" sz="1100" b="1" dirty="0">
                <a:solidFill>
                  <a:srgbClr val="00518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無線</a:t>
            </a:r>
            <a:r>
              <a:rPr kumimoji="1" lang="en-US" altLang="ja-JP" sz="1100" b="1" dirty="0">
                <a:solidFill>
                  <a:srgbClr val="00518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LAN</a:t>
            </a:r>
            <a:r>
              <a:rPr kumimoji="1" lang="ja-JP" altLang="en-US" sz="1100" b="1" dirty="0">
                <a:solidFill>
                  <a:srgbClr val="00518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利用までの流れ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83F652A-8DEB-67C7-72B3-7733175A4770}"/>
              </a:ext>
            </a:extLst>
          </p:cNvPr>
          <p:cNvSpPr txBox="1"/>
          <p:nvPr/>
        </p:nvSpPr>
        <p:spPr>
          <a:xfrm>
            <a:off x="163344" y="3693035"/>
            <a:ext cx="2546200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42" indent="-361942" defTabSz="121917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端末に証明書取得専用アプリ 「</a:t>
            </a:r>
            <a:r>
              <a:rPr kumimoji="1" lang="en-US" altLang="ja-JP" sz="800" b="1" dirty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Soliton </a:t>
            </a:r>
            <a:r>
              <a:rPr kumimoji="1" lang="en-US" altLang="ja-JP" sz="800" b="1" dirty="0" err="1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KeyManager</a:t>
            </a:r>
            <a:r>
              <a:rPr kumimoji="1" lang="ja-JP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」 </a:t>
            </a:r>
            <a:br>
              <a:rPr kumimoji="1" lang="en-US" altLang="ja-JP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</a:br>
            <a:endParaRPr kumimoji="1" lang="en-US" altLang="ja-JP" sz="800" baseline="3000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egoe UI" panose="020B0502040204020203" pitchFamily="34" charset="0"/>
            </a:endParaRPr>
          </a:p>
          <a:p>
            <a:pPr marL="361942" indent="-361942" defTabSz="121917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デジタル証明書発行＋</a:t>
            </a:r>
            <a:r>
              <a:rPr kumimoji="1" lang="en-US" altLang="ja-JP" sz="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WiFi</a:t>
            </a:r>
            <a:r>
              <a:rPr kumimoji="1" lang="ja-JP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設定配布</a:t>
            </a:r>
            <a:endParaRPr kumimoji="1" lang="en-US" altLang="ja-JP" sz="80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egoe UI" panose="020B0502040204020203" pitchFamily="34" charset="0"/>
            </a:endParaRPr>
          </a:p>
          <a:p>
            <a:pPr marL="361942" indent="-361942" defTabSz="121917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kumimoji="1" lang="en-US" altLang="ja-JP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EAP-TLS</a:t>
            </a:r>
            <a:r>
              <a:rPr kumimoji="1" lang="ja-JP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認証スタート！</a:t>
            </a:r>
            <a:endParaRPr kumimoji="1" lang="en-US" altLang="ja-JP" sz="60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5" name="角丸四角形 181">
            <a:extLst>
              <a:ext uri="{FF2B5EF4-FFF2-40B4-BE49-F238E27FC236}">
                <a16:creationId xmlns:a16="http://schemas.microsoft.com/office/drawing/2014/main" id="{628FC643-081E-6929-24EE-0D6515778B1E}"/>
              </a:ext>
            </a:extLst>
          </p:cNvPr>
          <p:cNvSpPr/>
          <p:nvPr/>
        </p:nvSpPr>
        <p:spPr>
          <a:xfrm>
            <a:off x="163344" y="5037888"/>
            <a:ext cx="2684096" cy="696658"/>
          </a:xfrm>
          <a:prstGeom prst="roundRect">
            <a:avLst>
              <a:gd name="adj" fmla="val 3736"/>
            </a:avLst>
          </a:prstGeom>
          <a:solidFill>
            <a:srgbClr val="00518E"/>
          </a:solidFill>
          <a:ln w="25400" cap="flat" cmpd="sng" algn="ctr">
            <a:noFill/>
            <a:prstDash val="solid"/>
          </a:ln>
          <a:effectLst/>
        </p:spPr>
        <p:txBody>
          <a:bodyPr lIns="96000" tIns="0" rIns="96000" bIns="0" rtlCol="0" anchor="ctr"/>
          <a:lstStyle/>
          <a:p>
            <a:pPr defTabSz="1219170">
              <a:defRPr/>
            </a:pPr>
            <a:r>
              <a:rPr kumimoji="1" lang="ja-JP" altLang="en-US" sz="105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デジタル証明書、</a:t>
            </a:r>
            <a:r>
              <a:rPr kumimoji="1" lang="en-US" altLang="ja-JP" sz="105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Wi-Fi</a:t>
            </a:r>
            <a:r>
              <a:rPr kumimoji="1" lang="ja-JP" altLang="en-US" sz="105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設定など</a:t>
            </a:r>
            <a:endParaRPr kumimoji="1" lang="en-US" altLang="ja-JP" sz="1050" b="1" kern="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1219170">
              <a:defRPr/>
            </a:pPr>
            <a:r>
              <a:rPr kumimoji="1" lang="ja-JP" altLang="en-US" sz="105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ネットワーク利用に必要なプロファイルを自動で一括取得</a:t>
            </a:r>
          </a:p>
        </p:txBody>
      </p:sp>
      <p:grpSp>
        <p:nvGrpSpPr>
          <p:cNvPr id="697" name="グラフィックス 312">
            <a:extLst>
              <a:ext uri="{FF2B5EF4-FFF2-40B4-BE49-F238E27FC236}">
                <a16:creationId xmlns:a16="http://schemas.microsoft.com/office/drawing/2014/main" id="{A712C4F6-AF3D-8705-664B-39DC5DF49F55}"/>
              </a:ext>
            </a:extLst>
          </p:cNvPr>
          <p:cNvGrpSpPr>
            <a:grpSpLocks noChangeAspect="1"/>
          </p:cNvGrpSpPr>
          <p:nvPr/>
        </p:nvGrpSpPr>
        <p:grpSpPr>
          <a:xfrm>
            <a:off x="6109400" y="5049205"/>
            <a:ext cx="94199" cy="82639"/>
            <a:chOff x="0" y="-1"/>
            <a:chExt cx="801814" cy="647970"/>
          </a:xfrm>
        </p:grpSpPr>
        <p:sp>
          <p:nvSpPr>
            <p:cNvPr id="698" name="フリーフォーム 314">
              <a:extLst>
                <a:ext uri="{FF2B5EF4-FFF2-40B4-BE49-F238E27FC236}">
                  <a16:creationId xmlns:a16="http://schemas.microsoft.com/office/drawing/2014/main" id="{4164143D-E277-3B1C-4270-FFAD5FCDCF2D}"/>
                </a:ext>
              </a:extLst>
            </p:cNvPr>
            <p:cNvSpPr/>
            <p:nvPr/>
          </p:nvSpPr>
          <p:spPr>
            <a:xfrm>
              <a:off x="57241" y="171911"/>
              <a:ext cx="60672" cy="51434"/>
            </a:xfrm>
            <a:custGeom>
              <a:avLst/>
              <a:gdLst>
                <a:gd name="connsiteX0" fmla="*/ 0 w 60674"/>
                <a:gd name="connsiteY0" fmla="*/ 51435 h 51435"/>
                <a:gd name="connsiteX1" fmla="*/ 60674 w 60674"/>
                <a:gd name="connsiteY1" fmla="*/ 0 h 51435"/>
                <a:gd name="connsiteX2" fmla="*/ 0 w 60674"/>
                <a:gd name="connsiteY2" fmla="*/ 5143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74" h="51435">
                  <a:moveTo>
                    <a:pt x="0" y="51435"/>
                  </a:moveTo>
                  <a:lnTo>
                    <a:pt x="60674" y="0"/>
                  </a:lnTo>
                  <a:cubicBezTo>
                    <a:pt x="39433" y="15240"/>
                    <a:pt x="19050" y="32290"/>
                    <a:pt x="0" y="514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699" name="フリーフォーム 315">
              <a:extLst>
                <a:ext uri="{FF2B5EF4-FFF2-40B4-BE49-F238E27FC236}">
                  <a16:creationId xmlns:a16="http://schemas.microsoft.com/office/drawing/2014/main" id="{3FF5DC66-C9B9-878B-55AD-EA4900708232}"/>
                </a:ext>
              </a:extLst>
            </p:cNvPr>
            <p:cNvSpPr/>
            <p:nvPr/>
          </p:nvSpPr>
          <p:spPr>
            <a:xfrm>
              <a:off x="171733" y="242971"/>
              <a:ext cx="473201" cy="161163"/>
            </a:xfrm>
            <a:custGeom>
              <a:avLst/>
              <a:gdLst>
                <a:gd name="connsiteX0" fmla="*/ 95 w 473201"/>
                <a:gd name="connsiteY0" fmla="*/ 94869 h 161162"/>
                <a:gd name="connsiteX1" fmla="*/ 66389 w 473201"/>
                <a:gd name="connsiteY1" fmla="*/ 161163 h 161162"/>
                <a:gd name="connsiteX2" fmla="*/ 57340 w 473201"/>
                <a:gd name="connsiteY2" fmla="*/ 152114 h 161162"/>
                <a:gd name="connsiteX3" fmla="*/ 401003 w 473201"/>
                <a:gd name="connsiteY3" fmla="*/ 152114 h 161162"/>
                <a:gd name="connsiteX4" fmla="*/ 473202 w 473201"/>
                <a:gd name="connsiteY4" fmla="*/ 79915 h 161162"/>
                <a:gd name="connsiteX5" fmla="*/ 458248 w 473201"/>
                <a:gd name="connsiteY5" fmla="*/ 94869 h 161162"/>
                <a:gd name="connsiteX6" fmla="*/ 0 w 473201"/>
                <a:gd name="connsiteY6" fmla="*/ 94869 h 16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201" h="161162">
                  <a:moveTo>
                    <a:pt x="95" y="94869"/>
                  </a:moveTo>
                  <a:lnTo>
                    <a:pt x="66389" y="161163"/>
                  </a:lnTo>
                  <a:lnTo>
                    <a:pt x="57340" y="152114"/>
                  </a:lnTo>
                  <a:cubicBezTo>
                    <a:pt x="152209" y="57245"/>
                    <a:pt x="306133" y="57245"/>
                    <a:pt x="401003" y="152114"/>
                  </a:cubicBezTo>
                  <a:lnTo>
                    <a:pt x="473202" y="79915"/>
                  </a:lnTo>
                  <a:lnTo>
                    <a:pt x="458248" y="94869"/>
                  </a:lnTo>
                  <a:cubicBezTo>
                    <a:pt x="331756" y="-31623"/>
                    <a:pt x="126587" y="-31623"/>
                    <a:pt x="0" y="94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0" name="フリーフォーム 316">
              <a:extLst>
                <a:ext uri="{FF2B5EF4-FFF2-40B4-BE49-F238E27FC236}">
                  <a16:creationId xmlns:a16="http://schemas.microsoft.com/office/drawing/2014/main" id="{5F029346-2D54-8C9D-C63C-50523FA82ED7}"/>
                </a:ext>
              </a:extLst>
            </p:cNvPr>
            <p:cNvSpPr/>
            <p:nvPr/>
          </p:nvSpPr>
          <p:spPr>
            <a:xfrm>
              <a:off x="57241" y="81039"/>
              <a:ext cx="687229" cy="199559"/>
            </a:xfrm>
            <a:custGeom>
              <a:avLst/>
              <a:gdLst>
                <a:gd name="connsiteX0" fmla="*/ 60674 w 687228"/>
                <a:gd name="connsiteY0" fmla="*/ 90876 h 199555"/>
                <a:gd name="connsiteX1" fmla="*/ 0 w 687228"/>
                <a:gd name="connsiteY1" fmla="*/ 142311 h 199555"/>
                <a:gd name="connsiteX2" fmla="*/ 57245 w 687228"/>
                <a:gd name="connsiteY2" fmla="*/ 199556 h 199555"/>
                <a:gd name="connsiteX3" fmla="*/ 629984 w 687228"/>
                <a:gd name="connsiteY3" fmla="*/ 199556 h 199555"/>
                <a:gd name="connsiteX4" fmla="*/ 687229 w 687228"/>
                <a:gd name="connsiteY4" fmla="*/ 142311 h 199555"/>
                <a:gd name="connsiteX5" fmla="*/ 60674 w 687228"/>
                <a:gd name="connsiteY5" fmla="*/ 90876 h 19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228" h="199555">
                  <a:moveTo>
                    <a:pt x="60674" y="90876"/>
                  </a:moveTo>
                  <a:lnTo>
                    <a:pt x="0" y="142311"/>
                  </a:lnTo>
                  <a:lnTo>
                    <a:pt x="57245" y="199556"/>
                  </a:lnTo>
                  <a:cubicBezTo>
                    <a:pt x="215360" y="41441"/>
                    <a:pt x="471869" y="41441"/>
                    <a:pt x="629984" y="199556"/>
                  </a:cubicBezTo>
                  <a:lnTo>
                    <a:pt x="687229" y="142311"/>
                  </a:lnTo>
                  <a:cubicBezTo>
                    <a:pt x="516636" y="-28377"/>
                    <a:pt x="250603" y="-45522"/>
                    <a:pt x="60674" y="908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1" name="フリーフォーム 317">
              <a:extLst>
                <a:ext uri="{FF2B5EF4-FFF2-40B4-BE49-F238E27FC236}">
                  <a16:creationId xmlns:a16="http://schemas.microsoft.com/office/drawing/2014/main" id="{5338D0A9-5E6F-CEAD-CDD3-E4C6648DF110}"/>
                </a:ext>
              </a:extLst>
            </p:cNvPr>
            <p:cNvSpPr/>
            <p:nvPr/>
          </p:nvSpPr>
          <p:spPr>
            <a:xfrm>
              <a:off x="286420" y="404989"/>
              <a:ext cx="229076" cy="104680"/>
            </a:xfrm>
            <a:custGeom>
              <a:avLst/>
              <a:gdLst>
                <a:gd name="connsiteX0" fmla="*/ 0 w 229076"/>
                <a:gd name="connsiteY0" fmla="*/ 47434 h 104679"/>
                <a:gd name="connsiteX1" fmla="*/ 57245 w 229076"/>
                <a:gd name="connsiteY1" fmla="*/ 104680 h 104679"/>
                <a:gd name="connsiteX2" fmla="*/ 171831 w 229076"/>
                <a:gd name="connsiteY2" fmla="*/ 104680 h 104679"/>
                <a:gd name="connsiteX3" fmla="*/ 229076 w 229076"/>
                <a:gd name="connsiteY3" fmla="*/ 47434 h 104679"/>
                <a:gd name="connsiteX4" fmla="*/ 0 w 229076"/>
                <a:gd name="connsiteY4" fmla="*/ 47434 h 1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76" h="104679">
                  <a:moveTo>
                    <a:pt x="0" y="47434"/>
                  </a:moveTo>
                  <a:lnTo>
                    <a:pt x="57245" y="104680"/>
                  </a:lnTo>
                  <a:cubicBezTo>
                    <a:pt x="88868" y="73057"/>
                    <a:pt x="140208" y="73057"/>
                    <a:pt x="171831" y="104680"/>
                  </a:cubicBezTo>
                  <a:lnTo>
                    <a:pt x="229076" y="47434"/>
                  </a:lnTo>
                  <a:cubicBezTo>
                    <a:pt x="165830" y="-15811"/>
                    <a:pt x="63246" y="-15811"/>
                    <a:pt x="0" y="474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2" name="フリーフォーム 318">
              <a:extLst>
                <a:ext uri="{FF2B5EF4-FFF2-40B4-BE49-F238E27FC236}">
                  <a16:creationId xmlns:a16="http://schemas.microsoft.com/office/drawing/2014/main" id="{2D3048BE-DF13-24E9-AC2E-8F94F69FF120}"/>
                </a:ext>
              </a:extLst>
            </p:cNvPr>
            <p:cNvSpPr/>
            <p:nvPr/>
          </p:nvSpPr>
          <p:spPr>
            <a:xfrm>
              <a:off x="319948" y="509669"/>
              <a:ext cx="162021" cy="138300"/>
            </a:xfrm>
            <a:custGeom>
              <a:avLst/>
              <a:gdLst>
                <a:gd name="connsiteX0" fmla="*/ 23717 w 162020"/>
                <a:gd name="connsiteY0" fmla="*/ 114586 h 138303"/>
                <a:gd name="connsiteX1" fmla="*/ 138303 w 162020"/>
                <a:gd name="connsiteY1" fmla="*/ 114586 h 138303"/>
                <a:gd name="connsiteX2" fmla="*/ 138303 w 162020"/>
                <a:gd name="connsiteY2" fmla="*/ 0 h 138303"/>
                <a:gd name="connsiteX3" fmla="*/ 23717 w 162020"/>
                <a:gd name="connsiteY3" fmla="*/ 0 h 138303"/>
                <a:gd name="connsiteX4" fmla="*/ 23717 w 162020"/>
                <a:gd name="connsiteY4" fmla="*/ 114586 h 1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20" h="138303">
                  <a:moveTo>
                    <a:pt x="23717" y="114586"/>
                  </a:moveTo>
                  <a:cubicBezTo>
                    <a:pt x="55340" y="146209"/>
                    <a:pt x="106680" y="146209"/>
                    <a:pt x="138303" y="114586"/>
                  </a:cubicBezTo>
                  <a:cubicBezTo>
                    <a:pt x="169926" y="82963"/>
                    <a:pt x="169926" y="31623"/>
                    <a:pt x="138303" y="0"/>
                  </a:cubicBezTo>
                  <a:lnTo>
                    <a:pt x="23717" y="0"/>
                  </a:lnTo>
                  <a:cubicBezTo>
                    <a:pt x="-7906" y="31623"/>
                    <a:pt x="-7906" y="82963"/>
                    <a:pt x="23717" y="11458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3" name="フリーフォーム 703">
              <a:extLst>
                <a:ext uri="{FF2B5EF4-FFF2-40B4-BE49-F238E27FC236}">
                  <a16:creationId xmlns:a16="http://schemas.microsoft.com/office/drawing/2014/main" id="{9A69309E-EE46-FE17-F156-EE0B55825814}"/>
                </a:ext>
              </a:extLst>
            </p:cNvPr>
            <p:cNvSpPr/>
            <p:nvPr/>
          </p:nvSpPr>
          <p:spPr>
            <a:xfrm>
              <a:off x="343661" y="485951"/>
              <a:ext cx="114585" cy="23718"/>
            </a:xfrm>
            <a:custGeom>
              <a:avLst/>
              <a:gdLst>
                <a:gd name="connsiteX0" fmla="*/ 0 w 114585"/>
                <a:gd name="connsiteY0" fmla="*/ 23717 h 23717"/>
                <a:gd name="connsiteX1" fmla="*/ 114586 w 114585"/>
                <a:gd name="connsiteY1" fmla="*/ 23717 h 23717"/>
                <a:gd name="connsiteX2" fmla="*/ 0 w 114585"/>
                <a:gd name="connsiteY2" fmla="*/ 23717 h 2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585" h="23717">
                  <a:moveTo>
                    <a:pt x="0" y="23717"/>
                  </a:moveTo>
                  <a:lnTo>
                    <a:pt x="114586" y="23717"/>
                  </a:lnTo>
                  <a:cubicBezTo>
                    <a:pt x="82963" y="-7906"/>
                    <a:pt x="31623" y="-7906"/>
                    <a:pt x="0" y="23717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4" name="フリーフォーム 704">
              <a:extLst>
                <a:ext uri="{FF2B5EF4-FFF2-40B4-BE49-F238E27FC236}">
                  <a16:creationId xmlns:a16="http://schemas.microsoft.com/office/drawing/2014/main" id="{06EC4123-07BA-9711-1B28-5B1F13FFB0F9}"/>
                </a:ext>
              </a:extLst>
            </p:cNvPr>
            <p:cNvSpPr/>
            <p:nvPr/>
          </p:nvSpPr>
          <p:spPr>
            <a:xfrm>
              <a:off x="238124" y="404228"/>
              <a:ext cx="48287" cy="48196"/>
            </a:xfrm>
            <a:custGeom>
              <a:avLst/>
              <a:gdLst>
                <a:gd name="connsiteX0" fmla="*/ 48292 w 48291"/>
                <a:gd name="connsiteY0" fmla="*/ 48197 h 48196"/>
                <a:gd name="connsiteX1" fmla="*/ 48292 w 48291"/>
                <a:gd name="connsiteY1" fmla="*/ 48197 h 48196"/>
                <a:gd name="connsiteX2" fmla="*/ 0 w 48291"/>
                <a:gd name="connsiteY2" fmla="*/ 0 h 48196"/>
                <a:gd name="connsiteX3" fmla="*/ 48292 w 48291"/>
                <a:gd name="connsiteY3" fmla="*/ 48197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" h="48196">
                  <a:moveTo>
                    <a:pt x="48292" y="48197"/>
                  </a:moveTo>
                  <a:lnTo>
                    <a:pt x="48292" y="48197"/>
                  </a:lnTo>
                  <a:lnTo>
                    <a:pt x="0" y="0"/>
                  </a:lnTo>
                  <a:lnTo>
                    <a:pt x="48292" y="4819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5" name="フリーフォーム 705">
              <a:extLst>
                <a:ext uri="{FF2B5EF4-FFF2-40B4-BE49-F238E27FC236}">
                  <a16:creationId xmlns:a16="http://schemas.microsoft.com/office/drawing/2014/main" id="{C8D32CD9-9306-79DB-DFDF-C8F803AD709B}"/>
                </a:ext>
              </a:extLst>
            </p:cNvPr>
            <p:cNvSpPr/>
            <p:nvPr/>
          </p:nvSpPr>
          <p:spPr>
            <a:xfrm>
              <a:off x="228983" y="324027"/>
              <a:ext cx="343661" cy="128398"/>
            </a:xfrm>
            <a:custGeom>
              <a:avLst/>
              <a:gdLst>
                <a:gd name="connsiteX0" fmla="*/ 95 w 343661"/>
                <a:gd name="connsiteY0" fmla="*/ 71152 h 128396"/>
                <a:gd name="connsiteX1" fmla="*/ 9144 w 343661"/>
                <a:gd name="connsiteY1" fmla="*/ 80200 h 128396"/>
                <a:gd name="connsiteX2" fmla="*/ 57340 w 343661"/>
                <a:gd name="connsiteY2" fmla="*/ 128397 h 128396"/>
                <a:gd name="connsiteX3" fmla="*/ 286417 w 343661"/>
                <a:gd name="connsiteY3" fmla="*/ 128397 h 128396"/>
                <a:gd name="connsiteX4" fmla="*/ 343662 w 343661"/>
                <a:gd name="connsiteY4" fmla="*/ 71152 h 128396"/>
                <a:gd name="connsiteX5" fmla="*/ 0 w 343661"/>
                <a:gd name="connsiteY5" fmla="*/ 71152 h 12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61" h="128396">
                  <a:moveTo>
                    <a:pt x="95" y="71152"/>
                  </a:moveTo>
                  <a:lnTo>
                    <a:pt x="9144" y="80200"/>
                  </a:lnTo>
                  <a:lnTo>
                    <a:pt x="57340" y="128397"/>
                  </a:lnTo>
                  <a:cubicBezTo>
                    <a:pt x="120587" y="65151"/>
                    <a:pt x="223171" y="65151"/>
                    <a:pt x="286417" y="128397"/>
                  </a:cubicBezTo>
                  <a:lnTo>
                    <a:pt x="343662" y="71152"/>
                  </a:lnTo>
                  <a:cubicBezTo>
                    <a:pt x="248793" y="-23717"/>
                    <a:pt x="94869" y="-23717"/>
                    <a:pt x="0" y="71152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6" name="フリーフォーム 706">
              <a:extLst>
                <a:ext uri="{FF2B5EF4-FFF2-40B4-BE49-F238E27FC236}">
                  <a16:creationId xmlns:a16="http://schemas.microsoft.com/office/drawing/2014/main" id="{DA566A55-0323-2E9F-06F7-F6E9103C0A64}"/>
                </a:ext>
              </a:extLst>
            </p:cNvPr>
            <p:cNvSpPr/>
            <p:nvPr/>
          </p:nvSpPr>
          <p:spPr>
            <a:xfrm>
              <a:off x="644934" y="280598"/>
              <a:ext cx="42388" cy="42386"/>
            </a:xfrm>
            <a:custGeom>
              <a:avLst/>
              <a:gdLst>
                <a:gd name="connsiteX0" fmla="*/ 42386 w 42386"/>
                <a:gd name="connsiteY0" fmla="*/ 0 h 42386"/>
                <a:gd name="connsiteX1" fmla="*/ 42386 w 42386"/>
                <a:gd name="connsiteY1" fmla="*/ 0 h 42386"/>
                <a:gd name="connsiteX2" fmla="*/ 0 w 42386"/>
                <a:gd name="connsiteY2" fmla="*/ 42386 h 42386"/>
                <a:gd name="connsiteX3" fmla="*/ 42386 w 42386"/>
                <a:gd name="connsiteY3" fmla="*/ 0 h 4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" h="42386">
                  <a:moveTo>
                    <a:pt x="42386" y="0"/>
                  </a:moveTo>
                  <a:lnTo>
                    <a:pt x="42386" y="0"/>
                  </a:lnTo>
                  <a:lnTo>
                    <a:pt x="0" y="42386"/>
                  </a:lnTo>
                  <a:lnTo>
                    <a:pt x="4238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7" name="フリーフォーム 707">
              <a:extLst>
                <a:ext uri="{FF2B5EF4-FFF2-40B4-BE49-F238E27FC236}">
                  <a16:creationId xmlns:a16="http://schemas.microsoft.com/office/drawing/2014/main" id="{CA394E72-423E-1058-4765-FB200B57C6F6}"/>
                </a:ext>
              </a:extLst>
            </p:cNvPr>
            <p:cNvSpPr/>
            <p:nvPr/>
          </p:nvSpPr>
          <p:spPr>
            <a:xfrm>
              <a:off x="114585" y="162009"/>
              <a:ext cx="572738" cy="175833"/>
            </a:xfrm>
            <a:custGeom>
              <a:avLst/>
              <a:gdLst>
                <a:gd name="connsiteX0" fmla="*/ 0 w 572738"/>
                <a:gd name="connsiteY0" fmla="*/ 118586 h 175831"/>
                <a:gd name="connsiteX1" fmla="*/ 57245 w 572738"/>
                <a:gd name="connsiteY1" fmla="*/ 175832 h 175831"/>
                <a:gd name="connsiteX2" fmla="*/ 515493 w 572738"/>
                <a:gd name="connsiteY2" fmla="*/ 175832 h 175831"/>
                <a:gd name="connsiteX3" fmla="*/ 530447 w 572738"/>
                <a:gd name="connsiteY3" fmla="*/ 160877 h 175831"/>
                <a:gd name="connsiteX4" fmla="*/ 572738 w 572738"/>
                <a:gd name="connsiteY4" fmla="*/ 118586 h 175831"/>
                <a:gd name="connsiteX5" fmla="*/ 0 w 572738"/>
                <a:gd name="connsiteY5" fmla="*/ 118586 h 1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738" h="175831">
                  <a:moveTo>
                    <a:pt x="0" y="118586"/>
                  </a:moveTo>
                  <a:lnTo>
                    <a:pt x="57245" y="175832"/>
                  </a:lnTo>
                  <a:cubicBezTo>
                    <a:pt x="183737" y="49340"/>
                    <a:pt x="388906" y="49340"/>
                    <a:pt x="515493" y="175832"/>
                  </a:cubicBezTo>
                  <a:lnTo>
                    <a:pt x="530447" y="160877"/>
                  </a:lnTo>
                  <a:lnTo>
                    <a:pt x="572738" y="118586"/>
                  </a:lnTo>
                  <a:cubicBezTo>
                    <a:pt x="414623" y="-39529"/>
                    <a:pt x="158115" y="-39529"/>
                    <a:pt x="0" y="11858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8" name="フリーフォーム 708">
              <a:extLst>
                <a:ext uri="{FF2B5EF4-FFF2-40B4-BE49-F238E27FC236}">
                  <a16:creationId xmlns:a16="http://schemas.microsoft.com/office/drawing/2014/main" id="{DB8BE818-EBA5-DF0F-954C-CEB255FBBF83}"/>
                </a:ext>
              </a:extLst>
            </p:cNvPr>
            <p:cNvSpPr/>
            <p:nvPr/>
          </p:nvSpPr>
          <p:spPr>
            <a:xfrm>
              <a:off x="0" y="-1"/>
              <a:ext cx="801814" cy="223347"/>
            </a:xfrm>
            <a:custGeom>
              <a:avLst/>
              <a:gdLst>
                <a:gd name="connsiteX0" fmla="*/ 229648 w 801814"/>
                <a:gd name="connsiteY0" fmla="*/ 77236 h 223349"/>
                <a:gd name="connsiteX1" fmla="*/ 572738 w 801814"/>
                <a:gd name="connsiteY1" fmla="*/ 77236 h 223349"/>
                <a:gd name="connsiteX2" fmla="*/ 732282 w 801814"/>
                <a:gd name="connsiteY2" fmla="*/ 179915 h 223349"/>
                <a:gd name="connsiteX3" fmla="*/ 744569 w 801814"/>
                <a:gd name="connsiteY3" fmla="*/ 223254 h 223349"/>
                <a:gd name="connsiteX4" fmla="*/ 801815 w 801814"/>
                <a:gd name="connsiteY4" fmla="*/ 166009 h 223349"/>
                <a:gd name="connsiteX5" fmla="*/ 0 w 801814"/>
                <a:gd name="connsiteY5" fmla="*/ 166104 h 223349"/>
                <a:gd name="connsiteX6" fmla="*/ 57245 w 801814"/>
                <a:gd name="connsiteY6" fmla="*/ 223349 h 223349"/>
                <a:gd name="connsiteX7" fmla="*/ 117920 w 801814"/>
                <a:gd name="connsiteY7" fmla="*/ 171914 h 223349"/>
                <a:gd name="connsiteX8" fmla="*/ 229553 w 801814"/>
                <a:gd name="connsiteY8" fmla="*/ 77236 h 22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1814" h="223349">
                  <a:moveTo>
                    <a:pt x="229648" y="77236"/>
                  </a:moveTo>
                  <a:lnTo>
                    <a:pt x="572738" y="77236"/>
                  </a:lnTo>
                  <a:lnTo>
                    <a:pt x="732282" y="179915"/>
                  </a:lnTo>
                  <a:lnTo>
                    <a:pt x="744569" y="223254"/>
                  </a:lnTo>
                  <a:lnTo>
                    <a:pt x="801815" y="166009"/>
                  </a:lnTo>
                  <a:cubicBezTo>
                    <a:pt x="580454" y="-55352"/>
                    <a:pt x="221456" y="-55352"/>
                    <a:pt x="0" y="166104"/>
                  </a:cubicBezTo>
                  <a:lnTo>
                    <a:pt x="57245" y="223349"/>
                  </a:lnTo>
                  <a:cubicBezTo>
                    <a:pt x="76391" y="204204"/>
                    <a:pt x="96679" y="187154"/>
                    <a:pt x="117920" y="171914"/>
                  </a:cubicBezTo>
                  <a:lnTo>
                    <a:pt x="229553" y="772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09" name="フリーフォーム 709">
              <a:extLst>
                <a:ext uri="{FF2B5EF4-FFF2-40B4-BE49-F238E27FC236}">
                  <a16:creationId xmlns:a16="http://schemas.microsoft.com/office/drawing/2014/main" id="{D882A725-9CAB-36D1-29A6-710C04FE6E74}"/>
                </a:ext>
              </a:extLst>
            </p:cNvPr>
            <p:cNvSpPr/>
            <p:nvPr/>
          </p:nvSpPr>
          <p:spPr>
            <a:xfrm>
              <a:off x="118015" y="77236"/>
              <a:ext cx="626651" cy="146109"/>
            </a:xfrm>
            <a:custGeom>
              <a:avLst/>
              <a:gdLst>
                <a:gd name="connsiteX0" fmla="*/ 454724 w 626649"/>
                <a:gd name="connsiteY0" fmla="*/ 0 h 146113"/>
                <a:gd name="connsiteX1" fmla="*/ 111633 w 626649"/>
                <a:gd name="connsiteY1" fmla="*/ 0 h 146113"/>
                <a:gd name="connsiteX2" fmla="*/ 0 w 626649"/>
                <a:gd name="connsiteY2" fmla="*/ 94678 h 146113"/>
                <a:gd name="connsiteX3" fmla="*/ 626650 w 626649"/>
                <a:gd name="connsiteY3" fmla="*/ 146114 h 146113"/>
                <a:gd name="connsiteX4" fmla="*/ 614363 w 626649"/>
                <a:gd name="connsiteY4" fmla="*/ 102775 h 146113"/>
                <a:gd name="connsiteX5" fmla="*/ 454819 w 626649"/>
                <a:gd name="connsiteY5" fmla="*/ 95 h 14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649" h="146113">
                  <a:moveTo>
                    <a:pt x="454724" y="0"/>
                  </a:moveTo>
                  <a:lnTo>
                    <a:pt x="111633" y="0"/>
                  </a:lnTo>
                  <a:lnTo>
                    <a:pt x="0" y="94678"/>
                  </a:lnTo>
                  <a:cubicBezTo>
                    <a:pt x="189929" y="-41624"/>
                    <a:pt x="455962" y="-24574"/>
                    <a:pt x="626650" y="146114"/>
                  </a:cubicBezTo>
                  <a:lnTo>
                    <a:pt x="614363" y="102775"/>
                  </a:lnTo>
                  <a:lnTo>
                    <a:pt x="454819" y="9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cxnSp>
        <p:nvCxnSpPr>
          <p:cNvPr id="711" name="直線コネクタ 710">
            <a:extLst>
              <a:ext uri="{FF2B5EF4-FFF2-40B4-BE49-F238E27FC236}">
                <a16:creationId xmlns:a16="http://schemas.microsoft.com/office/drawing/2014/main" id="{3A8EC017-2039-026F-C3EE-24FC0A486D95}"/>
              </a:ext>
            </a:extLst>
          </p:cNvPr>
          <p:cNvCxnSpPr>
            <a:cxnSpLocks/>
          </p:cNvCxnSpPr>
          <p:nvPr/>
        </p:nvCxnSpPr>
        <p:spPr>
          <a:xfrm>
            <a:off x="5573128" y="4234038"/>
            <a:ext cx="668068" cy="0"/>
          </a:xfrm>
          <a:prstGeom prst="line">
            <a:avLst/>
          </a:prstGeom>
          <a:noFill/>
          <a:ln w="38100" cap="flat" cmpd="sng" algn="ctr">
            <a:solidFill>
              <a:srgbClr val="FF33CC"/>
            </a:solidFill>
            <a:prstDash val="solid"/>
          </a:ln>
          <a:effectLst/>
        </p:spPr>
      </p:cxnSp>
      <p:cxnSp>
        <p:nvCxnSpPr>
          <p:cNvPr id="712" name="直線コネクタ 711">
            <a:extLst>
              <a:ext uri="{FF2B5EF4-FFF2-40B4-BE49-F238E27FC236}">
                <a16:creationId xmlns:a16="http://schemas.microsoft.com/office/drawing/2014/main" id="{2E3CD28C-9758-7612-C342-92423DF8B836}"/>
              </a:ext>
            </a:extLst>
          </p:cNvPr>
          <p:cNvCxnSpPr>
            <a:cxnSpLocks/>
          </p:cNvCxnSpPr>
          <p:nvPr/>
        </p:nvCxnSpPr>
        <p:spPr>
          <a:xfrm>
            <a:off x="6239794" y="3265728"/>
            <a:ext cx="2818" cy="764037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713" name="直線コネクタ 712">
            <a:extLst>
              <a:ext uri="{FF2B5EF4-FFF2-40B4-BE49-F238E27FC236}">
                <a16:creationId xmlns:a16="http://schemas.microsoft.com/office/drawing/2014/main" id="{A98D1A79-C1AB-99F2-3102-FD7A055B3516}"/>
              </a:ext>
            </a:extLst>
          </p:cNvPr>
          <p:cNvCxnSpPr/>
          <p:nvPr/>
        </p:nvCxnSpPr>
        <p:spPr>
          <a:xfrm>
            <a:off x="6050301" y="3417597"/>
            <a:ext cx="192311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714" name="直線コネクタ 713">
            <a:extLst>
              <a:ext uri="{FF2B5EF4-FFF2-40B4-BE49-F238E27FC236}">
                <a16:creationId xmlns:a16="http://schemas.microsoft.com/office/drawing/2014/main" id="{A81809E5-45FC-BFEA-8184-BB3BE0C034D9}"/>
              </a:ext>
            </a:extLst>
          </p:cNvPr>
          <p:cNvCxnSpPr/>
          <p:nvPr/>
        </p:nvCxnSpPr>
        <p:spPr>
          <a:xfrm>
            <a:off x="6048853" y="3800008"/>
            <a:ext cx="185054" cy="0"/>
          </a:xfrm>
          <a:prstGeom prst="line">
            <a:avLst/>
          </a:prstGeom>
          <a:noFill/>
          <a:ln w="38100" cap="flat" cmpd="sng" algn="ctr">
            <a:solidFill>
              <a:srgbClr val="FF33CC"/>
            </a:solidFill>
            <a:prstDash val="solid"/>
          </a:ln>
          <a:effectLst/>
        </p:spPr>
      </p:cxnSp>
      <p:pic>
        <p:nvPicPr>
          <p:cNvPr id="715" name="Picture 3">
            <a:extLst>
              <a:ext uri="{FF2B5EF4-FFF2-40B4-BE49-F238E27FC236}">
                <a16:creationId xmlns:a16="http://schemas.microsoft.com/office/drawing/2014/main" id="{394611AA-FCB2-26CE-E0A9-341AFA74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33" y="3340057"/>
            <a:ext cx="1119025" cy="1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6" name="直線コネクタ 715">
            <a:extLst>
              <a:ext uri="{FF2B5EF4-FFF2-40B4-BE49-F238E27FC236}">
                <a16:creationId xmlns:a16="http://schemas.microsoft.com/office/drawing/2014/main" id="{6FD6DA6A-1EB1-C19B-922D-A6B5591C0A9F}"/>
              </a:ext>
            </a:extLst>
          </p:cNvPr>
          <p:cNvCxnSpPr>
            <a:cxnSpLocks/>
          </p:cNvCxnSpPr>
          <p:nvPr/>
        </p:nvCxnSpPr>
        <p:spPr>
          <a:xfrm flipV="1">
            <a:off x="6239794" y="3788068"/>
            <a:ext cx="3754" cy="457701"/>
          </a:xfrm>
          <a:prstGeom prst="line">
            <a:avLst/>
          </a:prstGeom>
          <a:noFill/>
          <a:ln w="38100" cap="flat" cmpd="sng" algn="ctr">
            <a:solidFill>
              <a:srgbClr val="FF33CC"/>
            </a:solidFill>
            <a:prstDash val="solid"/>
          </a:ln>
          <a:effectLst/>
        </p:spPr>
      </p:cxnSp>
      <p:pic>
        <p:nvPicPr>
          <p:cNvPr id="717" name="Picture 20">
            <a:extLst>
              <a:ext uri="{FF2B5EF4-FFF2-40B4-BE49-F238E27FC236}">
                <a16:creationId xmlns:a16="http://schemas.microsoft.com/office/drawing/2014/main" id="{F889F23A-D7DB-070B-E016-898CDD32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54" y="3869126"/>
            <a:ext cx="306153" cy="3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" name="二等辺三角形 717">
            <a:extLst>
              <a:ext uri="{FF2B5EF4-FFF2-40B4-BE49-F238E27FC236}">
                <a16:creationId xmlns:a16="http://schemas.microsoft.com/office/drawing/2014/main" id="{C5D3F13F-CA7B-3356-4781-7D61ECA69511}"/>
              </a:ext>
            </a:extLst>
          </p:cNvPr>
          <p:cNvSpPr/>
          <p:nvPr/>
        </p:nvSpPr>
        <p:spPr>
          <a:xfrm rot="5400000">
            <a:off x="4829825" y="3713443"/>
            <a:ext cx="83602" cy="155224"/>
          </a:xfrm>
          <a:prstGeom prst="triangle">
            <a:avLst/>
          </a:prstGeom>
          <a:solidFill>
            <a:srgbClr val="FF33CC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 defTabSz="1219170">
              <a:defRPr/>
            </a:pPr>
            <a:endParaRPr kumimoji="1" lang="ja-JP" altLang="en-US" sz="2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20" name="テキスト ボックス 719">
            <a:extLst>
              <a:ext uri="{FF2B5EF4-FFF2-40B4-BE49-F238E27FC236}">
                <a16:creationId xmlns:a16="http://schemas.microsoft.com/office/drawing/2014/main" id="{BBECF789-655B-F532-E47C-F2C6D2384EC4}"/>
              </a:ext>
            </a:extLst>
          </p:cNvPr>
          <p:cNvSpPr txBox="1"/>
          <p:nvPr/>
        </p:nvSpPr>
        <p:spPr>
          <a:xfrm>
            <a:off x="4286779" y="5625431"/>
            <a:ext cx="560075" cy="119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170"/>
            <a:r>
              <a:rPr kumimoji="1" lang="ja-JP" altLang="en-US" sz="5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タブレット</a:t>
            </a:r>
          </a:p>
        </p:txBody>
      </p:sp>
      <p:sp>
        <p:nvSpPr>
          <p:cNvPr id="721" name="テキスト ボックス 720">
            <a:extLst>
              <a:ext uri="{FF2B5EF4-FFF2-40B4-BE49-F238E27FC236}">
                <a16:creationId xmlns:a16="http://schemas.microsoft.com/office/drawing/2014/main" id="{61E4C717-2FB4-4A37-0D45-34EA6055F2E2}"/>
              </a:ext>
            </a:extLst>
          </p:cNvPr>
          <p:cNvSpPr txBox="1"/>
          <p:nvPr/>
        </p:nvSpPr>
        <p:spPr>
          <a:xfrm>
            <a:off x="5998810" y="5622445"/>
            <a:ext cx="384740" cy="139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170"/>
            <a:r>
              <a:rPr kumimoji="1" lang="ja-JP" altLang="en-US" sz="5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スマホ</a:t>
            </a:r>
          </a:p>
        </p:txBody>
      </p:sp>
      <p:sp>
        <p:nvSpPr>
          <p:cNvPr id="722" name="テキスト ボックス 721">
            <a:extLst>
              <a:ext uri="{FF2B5EF4-FFF2-40B4-BE49-F238E27FC236}">
                <a16:creationId xmlns:a16="http://schemas.microsoft.com/office/drawing/2014/main" id="{B37A31E4-5AB4-EE67-7326-624AA9B488BD}"/>
              </a:ext>
            </a:extLst>
          </p:cNvPr>
          <p:cNvSpPr txBox="1"/>
          <p:nvPr/>
        </p:nvSpPr>
        <p:spPr>
          <a:xfrm>
            <a:off x="5078220" y="5610303"/>
            <a:ext cx="624253" cy="139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170"/>
            <a:r>
              <a:rPr kumimoji="1" lang="ja-JP" altLang="en-US" sz="5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ノート</a:t>
            </a:r>
            <a:r>
              <a:rPr kumimoji="1" lang="en-US" altLang="ja-JP" sz="5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PC</a:t>
            </a:r>
          </a:p>
        </p:txBody>
      </p:sp>
      <p:pic>
        <p:nvPicPr>
          <p:cNvPr id="725" name="図 724">
            <a:extLst>
              <a:ext uri="{FF2B5EF4-FFF2-40B4-BE49-F238E27FC236}">
                <a16:creationId xmlns:a16="http://schemas.microsoft.com/office/drawing/2014/main" id="{44760C1E-4B64-BD97-17EA-BEB21E660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04" y="3747101"/>
            <a:ext cx="1072715" cy="116452"/>
          </a:xfrm>
          <a:prstGeom prst="rect">
            <a:avLst/>
          </a:prstGeom>
        </p:spPr>
      </p:pic>
      <p:grpSp>
        <p:nvGrpSpPr>
          <p:cNvPr id="726" name="グラフィックス 130">
            <a:extLst>
              <a:ext uri="{FF2B5EF4-FFF2-40B4-BE49-F238E27FC236}">
                <a16:creationId xmlns:a16="http://schemas.microsoft.com/office/drawing/2014/main" id="{F841925B-FE58-E731-E9F8-50AB29A623D5}"/>
              </a:ext>
            </a:extLst>
          </p:cNvPr>
          <p:cNvGrpSpPr>
            <a:grpSpLocks noChangeAspect="1"/>
          </p:cNvGrpSpPr>
          <p:nvPr/>
        </p:nvGrpSpPr>
        <p:grpSpPr>
          <a:xfrm>
            <a:off x="5061533" y="5230291"/>
            <a:ext cx="707915" cy="401184"/>
            <a:chOff x="0" y="0"/>
            <a:chExt cx="1027074" cy="536161"/>
          </a:xfrm>
        </p:grpSpPr>
        <p:sp>
          <p:nvSpPr>
            <p:cNvPr id="727" name="フリーフォーム 132">
              <a:extLst>
                <a:ext uri="{FF2B5EF4-FFF2-40B4-BE49-F238E27FC236}">
                  <a16:creationId xmlns:a16="http://schemas.microsoft.com/office/drawing/2014/main" id="{CFE44748-0452-A04B-BB79-28060174C2BD}"/>
                </a:ext>
              </a:extLst>
            </p:cNvPr>
            <p:cNvSpPr/>
            <p:nvPr/>
          </p:nvSpPr>
          <p:spPr>
            <a:xfrm>
              <a:off x="858081" y="461390"/>
              <a:ext cx="83422" cy="15715"/>
            </a:xfrm>
            <a:custGeom>
              <a:avLst/>
              <a:gdLst>
                <a:gd name="connsiteX0" fmla="*/ 742 w 83422"/>
                <a:gd name="connsiteY0" fmla="*/ 2572 h 15716"/>
                <a:gd name="connsiteX1" fmla="*/ 22826 w 83422"/>
                <a:gd name="connsiteY1" fmla="*/ 15240 h 15716"/>
                <a:gd name="connsiteX2" fmla="*/ 25091 w 83422"/>
                <a:gd name="connsiteY2" fmla="*/ 15716 h 15716"/>
                <a:gd name="connsiteX3" fmla="*/ 80395 w 83422"/>
                <a:gd name="connsiteY3" fmla="*/ 15716 h 15716"/>
                <a:gd name="connsiteX4" fmla="*/ 82471 w 83422"/>
                <a:gd name="connsiteY4" fmla="*/ 13145 h 15716"/>
                <a:gd name="connsiteX5" fmla="*/ 56235 w 83422"/>
                <a:gd name="connsiteY5" fmla="*/ 476 h 15716"/>
                <a:gd name="connsiteX6" fmla="*/ 54064 w 83422"/>
                <a:gd name="connsiteY6" fmla="*/ 0 h 15716"/>
                <a:gd name="connsiteX7" fmla="*/ 3007 w 83422"/>
                <a:gd name="connsiteY7" fmla="*/ 0 h 15716"/>
                <a:gd name="connsiteX8" fmla="*/ 742 w 83422"/>
                <a:gd name="connsiteY8" fmla="*/ 2572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22" h="15716">
                  <a:moveTo>
                    <a:pt x="742" y="2572"/>
                  </a:moveTo>
                  <a:lnTo>
                    <a:pt x="22826" y="15240"/>
                  </a:lnTo>
                  <a:cubicBezTo>
                    <a:pt x="23392" y="15526"/>
                    <a:pt x="24147" y="15716"/>
                    <a:pt x="25091" y="15716"/>
                  </a:cubicBezTo>
                  <a:lnTo>
                    <a:pt x="80395" y="15716"/>
                  </a:lnTo>
                  <a:cubicBezTo>
                    <a:pt x="83132" y="15716"/>
                    <a:pt x="84453" y="14097"/>
                    <a:pt x="82471" y="13145"/>
                  </a:cubicBezTo>
                  <a:lnTo>
                    <a:pt x="56235" y="476"/>
                  </a:lnTo>
                  <a:cubicBezTo>
                    <a:pt x="55668" y="191"/>
                    <a:pt x="54913" y="0"/>
                    <a:pt x="54064" y="0"/>
                  </a:cubicBezTo>
                  <a:lnTo>
                    <a:pt x="3007" y="0"/>
                  </a:lnTo>
                  <a:cubicBezTo>
                    <a:pt x="458" y="0"/>
                    <a:pt x="-957" y="1524"/>
                    <a:pt x="742" y="2572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28" name="フリーフォーム 133">
              <a:extLst>
                <a:ext uri="{FF2B5EF4-FFF2-40B4-BE49-F238E27FC236}">
                  <a16:creationId xmlns:a16="http://schemas.microsoft.com/office/drawing/2014/main" id="{C37D02D6-276C-396D-3D5C-DFB8B5C29063}"/>
                </a:ext>
              </a:extLst>
            </p:cNvPr>
            <p:cNvSpPr/>
            <p:nvPr/>
          </p:nvSpPr>
          <p:spPr>
            <a:xfrm>
              <a:off x="825804" y="440244"/>
              <a:ext cx="77098" cy="15621"/>
            </a:xfrm>
            <a:custGeom>
              <a:avLst/>
              <a:gdLst>
                <a:gd name="connsiteX0" fmla="*/ 742 w 77098"/>
                <a:gd name="connsiteY0" fmla="*/ 2476 h 15620"/>
                <a:gd name="connsiteX1" fmla="*/ 22731 w 77098"/>
                <a:gd name="connsiteY1" fmla="*/ 15145 h 15620"/>
                <a:gd name="connsiteX2" fmla="*/ 24996 w 77098"/>
                <a:gd name="connsiteY2" fmla="*/ 15621 h 15620"/>
                <a:gd name="connsiteX3" fmla="*/ 74072 w 77098"/>
                <a:gd name="connsiteY3" fmla="*/ 15621 h 15620"/>
                <a:gd name="connsiteX4" fmla="*/ 76148 w 77098"/>
                <a:gd name="connsiteY4" fmla="*/ 13049 h 15620"/>
                <a:gd name="connsiteX5" fmla="*/ 49817 w 77098"/>
                <a:gd name="connsiteY5" fmla="*/ 381 h 15620"/>
                <a:gd name="connsiteX6" fmla="*/ 47741 w 77098"/>
                <a:gd name="connsiteY6" fmla="*/ 0 h 15620"/>
                <a:gd name="connsiteX7" fmla="*/ 3007 w 77098"/>
                <a:gd name="connsiteY7" fmla="*/ 0 h 15620"/>
                <a:gd name="connsiteX8" fmla="*/ 742 w 77098"/>
                <a:gd name="connsiteY8" fmla="*/ 2476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98" h="15620">
                  <a:moveTo>
                    <a:pt x="742" y="2476"/>
                  </a:moveTo>
                  <a:lnTo>
                    <a:pt x="22731" y="15145"/>
                  </a:lnTo>
                  <a:cubicBezTo>
                    <a:pt x="23297" y="15430"/>
                    <a:pt x="24147" y="15621"/>
                    <a:pt x="24996" y="15621"/>
                  </a:cubicBezTo>
                  <a:lnTo>
                    <a:pt x="74072" y="15621"/>
                  </a:lnTo>
                  <a:cubicBezTo>
                    <a:pt x="76809" y="15621"/>
                    <a:pt x="78130" y="14002"/>
                    <a:pt x="76148" y="13049"/>
                  </a:cubicBezTo>
                  <a:lnTo>
                    <a:pt x="49817" y="381"/>
                  </a:lnTo>
                  <a:cubicBezTo>
                    <a:pt x="49251" y="95"/>
                    <a:pt x="48496" y="0"/>
                    <a:pt x="47741" y="0"/>
                  </a:cubicBezTo>
                  <a:lnTo>
                    <a:pt x="3007" y="0"/>
                  </a:lnTo>
                  <a:cubicBezTo>
                    <a:pt x="458" y="0"/>
                    <a:pt x="-957" y="1524"/>
                    <a:pt x="742" y="2476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29" name="フリーフォーム 134">
              <a:extLst>
                <a:ext uri="{FF2B5EF4-FFF2-40B4-BE49-F238E27FC236}">
                  <a16:creationId xmlns:a16="http://schemas.microsoft.com/office/drawing/2014/main" id="{45441E39-55BD-3661-9223-7CDB374D4677}"/>
                </a:ext>
              </a:extLst>
            </p:cNvPr>
            <p:cNvSpPr/>
            <p:nvPr/>
          </p:nvSpPr>
          <p:spPr>
            <a:xfrm>
              <a:off x="20" y="401097"/>
              <a:ext cx="1027054" cy="85533"/>
            </a:xfrm>
            <a:custGeom>
              <a:avLst/>
              <a:gdLst>
                <a:gd name="connsiteX0" fmla="*/ 1026980 w 1027053"/>
                <a:gd name="connsiteY0" fmla="*/ 85534 h 85534"/>
                <a:gd name="connsiteX1" fmla="*/ 1021034 w 1027053"/>
                <a:gd name="connsiteY1" fmla="*/ 77915 h 85534"/>
                <a:gd name="connsiteX2" fmla="*/ 849081 w 1027053"/>
                <a:gd name="connsiteY2" fmla="*/ 0 h 85534"/>
                <a:gd name="connsiteX3" fmla="*/ 177972 w 1027053"/>
                <a:gd name="connsiteY3" fmla="*/ 0 h 85534"/>
                <a:gd name="connsiteX4" fmla="*/ 6019 w 1027053"/>
                <a:gd name="connsiteY4" fmla="*/ 77915 h 85534"/>
                <a:gd name="connsiteX5" fmla="*/ 73 w 1027053"/>
                <a:gd name="connsiteY5" fmla="*/ 85534 h 85534"/>
                <a:gd name="connsiteX6" fmla="*/ 1026980 w 1027053"/>
                <a:gd name="connsiteY6" fmla="*/ 85534 h 85534"/>
                <a:gd name="connsiteX7" fmla="*/ 209588 w 1027053"/>
                <a:gd name="connsiteY7" fmla="*/ 76009 h 85534"/>
                <a:gd name="connsiteX8" fmla="*/ 157964 w 1027053"/>
                <a:gd name="connsiteY8" fmla="*/ 76009 h 85534"/>
                <a:gd name="connsiteX9" fmla="*/ 155699 w 1027053"/>
                <a:gd name="connsiteY9" fmla="*/ 73533 h 85534"/>
                <a:gd name="connsiteX10" fmla="*/ 177689 w 1027053"/>
                <a:gd name="connsiteY10" fmla="*/ 60865 h 85534"/>
                <a:gd name="connsiteX11" fmla="*/ 179954 w 1027053"/>
                <a:gd name="connsiteY11" fmla="*/ 60293 h 85534"/>
                <a:gd name="connsiteX12" fmla="*/ 227614 w 1027053"/>
                <a:gd name="connsiteY12" fmla="*/ 60293 h 85534"/>
                <a:gd name="connsiteX13" fmla="*/ 230068 w 1027053"/>
                <a:gd name="connsiteY13" fmla="*/ 62674 h 85534"/>
                <a:gd name="connsiteX14" fmla="*/ 212042 w 1027053"/>
                <a:gd name="connsiteY14" fmla="*/ 75343 h 85534"/>
                <a:gd name="connsiteX15" fmla="*/ 209588 w 1027053"/>
                <a:gd name="connsiteY15" fmla="*/ 76009 h 85534"/>
                <a:gd name="connsiteX16" fmla="*/ 314629 w 1027053"/>
                <a:gd name="connsiteY16" fmla="*/ 41339 h 85534"/>
                <a:gd name="connsiteX17" fmla="*/ 300472 w 1027053"/>
                <a:gd name="connsiteY17" fmla="*/ 54007 h 85534"/>
                <a:gd name="connsiteX18" fmla="*/ 297830 w 1027053"/>
                <a:gd name="connsiteY18" fmla="*/ 54769 h 85534"/>
                <a:gd name="connsiteX19" fmla="*/ 254700 w 1027053"/>
                <a:gd name="connsiteY19" fmla="*/ 54769 h 85534"/>
                <a:gd name="connsiteX20" fmla="*/ 252246 w 1027053"/>
                <a:gd name="connsiteY20" fmla="*/ 52388 h 85534"/>
                <a:gd name="connsiteX21" fmla="*/ 270178 w 1027053"/>
                <a:gd name="connsiteY21" fmla="*/ 39815 h 85534"/>
                <a:gd name="connsiteX22" fmla="*/ 272631 w 1027053"/>
                <a:gd name="connsiteY22" fmla="*/ 39148 h 85534"/>
                <a:gd name="connsiteX23" fmla="*/ 311986 w 1027053"/>
                <a:gd name="connsiteY23" fmla="*/ 39148 h 85534"/>
                <a:gd name="connsiteX24" fmla="*/ 314629 w 1027053"/>
                <a:gd name="connsiteY24" fmla="*/ 41339 h 85534"/>
                <a:gd name="connsiteX25" fmla="*/ 327275 w 1027053"/>
                <a:gd name="connsiteY25" fmla="*/ 39910 h 85534"/>
                <a:gd name="connsiteX26" fmla="*/ 329918 w 1027053"/>
                <a:gd name="connsiteY26" fmla="*/ 39148 h 85534"/>
                <a:gd name="connsiteX27" fmla="*/ 367574 w 1027053"/>
                <a:gd name="connsiteY27" fmla="*/ 39148 h 85534"/>
                <a:gd name="connsiteX28" fmla="*/ 370405 w 1027053"/>
                <a:gd name="connsiteY28" fmla="*/ 41243 h 85534"/>
                <a:gd name="connsiteX29" fmla="*/ 359929 w 1027053"/>
                <a:gd name="connsiteY29" fmla="*/ 53912 h 85534"/>
                <a:gd name="connsiteX30" fmla="*/ 357098 w 1027053"/>
                <a:gd name="connsiteY30" fmla="*/ 54769 h 85534"/>
                <a:gd name="connsiteX31" fmla="*/ 315761 w 1027053"/>
                <a:gd name="connsiteY31" fmla="*/ 54769 h 85534"/>
                <a:gd name="connsiteX32" fmla="*/ 313119 w 1027053"/>
                <a:gd name="connsiteY32" fmla="*/ 52578 h 85534"/>
                <a:gd name="connsiteX33" fmla="*/ 327275 w 1027053"/>
                <a:gd name="connsiteY33" fmla="*/ 39910 h 85534"/>
                <a:gd name="connsiteX34" fmla="*/ 256399 w 1027053"/>
                <a:gd name="connsiteY34" fmla="*/ 41529 h 85534"/>
                <a:gd name="connsiteX35" fmla="*/ 238467 w 1027053"/>
                <a:gd name="connsiteY35" fmla="*/ 54197 h 85534"/>
                <a:gd name="connsiteX36" fmla="*/ 236013 w 1027053"/>
                <a:gd name="connsiteY36" fmla="*/ 54769 h 85534"/>
                <a:gd name="connsiteX37" fmla="*/ 190335 w 1027053"/>
                <a:gd name="connsiteY37" fmla="*/ 54769 h 85534"/>
                <a:gd name="connsiteX38" fmla="*/ 187976 w 1027053"/>
                <a:gd name="connsiteY38" fmla="*/ 52292 h 85534"/>
                <a:gd name="connsiteX39" fmla="*/ 210060 w 1027053"/>
                <a:gd name="connsiteY39" fmla="*/ 39624 h 85534"/>
                <a:gd name="connsiteX40" fmla="*/ 212325 w 1027053"/>
                <a:gd name="connsiteY40" fmla="*/ 39148 h 85534"/>
                <a:gd name="connsiteX41" fmla="*/ 253945 w 1027053"/>
                <a:gd name="connsiteY41" fmla="*/ 39148 h 85534"/>
                <a:gd name="connsiteX42" fmla="*/ 256399 w 1027053"/>
                <a:gd name="connsiteY42" fmla="*/ 41529 h 85534"/>
                <a:gd name="connsiteX43" fmla="*/ 277067 w 1027053"/>
                <a:gd name="connsiteY43" fmla="*/ 76009 h 85534"/>
                <a:gd name="connsiteX44" fmla="*/ 228275 w 1027053"/>
                <a:gd name="connsiteY44" fmla="*/ 76009 h 85534"/>
                <a:gd name="connsiteX45" fmla="*/ 225821 w 1027053"/>
                <a:gd name="connsiteY45" fmla="*/ 73628 h 85534"/>
                <a:gd name="connsiteX46" fmla="*/ 243847 w 1027053"/>
                <a:gd name="connsiteY46" fmla="*/ 60960 h 85534"/>
                <a:gd name="connsiteX47" fmla="*/ 246300 w 1027053"/>
                <a:gd name="connsiteY47" fmla="*/ 60293 h 85534"/>
                <a:gd name="connsiteX48" fmla="*/ 291224 w 1027053"/>
                <a:gd name="connsiteY48" fmla="*/ 60293 h 85534"/>
                <a:gd name="connsiteX49" fmla="*/ 293866 w 1027053"/>
                <a:gd name="connsiteY49" fmla="*/ 62579 h 85534"/>
                <a:gd name="connsiteX50" fmla="*/ 279710 w 1027053"/>
                <a:gd name="connsiteY50" fmla="*/ 75247 h 85534"/>
                <a:gd name="connsiteX51" fmla="*/ 277067 w 1027053"/>
                <a:gd name="connsiteY51" fmla="*/ 76009 h 85534"/>
                <a:gd name="connsiteX52" fmla="*/ 355022 w 1027053"/>
                <a:gd name="connsiteY52" fmla="*/ 62389 h 85534"/>
                <a:gd name="connsiteX53" fmla="*/ 344546 w 1027053"/>
                <a:gd name="connsiteY53" fmla="*/ 75057 h 85534"/>
                <a:gd name="connsiteX54" fmla="*/ 341715 w 1027053"/>
                <a:gd name="connsiteY54" fmla="*/ 76009 h 85534"/>
                <a:gd name="connsiteX55" fmla="*/ 294999 w 1027053"/>
                <a:gd name="connsiteY55" fmla="*/ 76009 h 85534"/>
                <a:gd name="connsiteX56" fmla="*/ 292356 w 1027053"/>
                <a:gd name="connsiteY56" fmla="*/ 73723 h 85534"/>
                <a:gd name="connsiteX57" fmla="*/ 306512 w 1027053"/>
                <a:gd name="connsiteY57" fmla="*/ 61150 h 85534"/>
                <a:gd name="connsiteX58" fmla="*/ 309155 w 1027053"/>
                <a:gd name="connsiteY58" fmla="*/ 60293 h 85534"/>
                <a:gd name="connsiteX59" fmla="*/ 352191 w 1027053"/>
                <a:gd name="connsiteY59" fmla="*/ 60293 h 85534"/>
                <a:gd name="connsiteX60" fmla="*/ 355022 w 1027053"/>
                <a:gd name="connsiteY60" fmla="*/ 62389 h 85534"/>
                <a:gd name="connsiteX61" fmla="*/ 414101 w 1027053"/>
                <a:gd name="connsiteY61" fmla="*/ 62198 h 85534"/>
                <a:gd name="connsiteX62" fmla="*/ 407212 w 1027053"/>
                <a:gd name="connsiteY62" fmla="*/ 74867 h 85534"/>
                <a:gd name="connsiteX63" fmla="*/ 404286 w 1027053"/>
                <a:gd name="connsiteY63" fmla="*/ 76009 h 85534"/>
                <a:gd name="connsiteX64" fmla="*/ 359080 w 1027053"/>
                <a:gd name="connsiteY64" fmla="*/ 76009 h 85534"/>
                <a:gd name="connsiteX65" fmla="*/ 356249 w 1027053"/>
                <a:gd name="connsiteY65" fmla="*/ 73914 h 85534"/>
                <a:gd name="connsiteX66" fmla="*/ 366724 w 1027053"/>
                <a:gd name="connsiteY66" fmla="*/ 61246 h 85534"/>
                <a:gd name="connsiteX67" fmla="*/ 369556 w 1027053"/>
                <a:gd name="connsiteY67" fmla="*/ 60293 h 85534"/>
                <a:gd name="connsiteX68" fmla="*/ 411176 w 1027053"/>
                <a:gd name="connsiteY68" fmla="*/ 60293 h 85534"/>
                <a:gd name="connsiteX69" fmla="*/ 414101 w 1027053"/>
                <a:gd name="connsiteY69" fmla="*/ 62198 h 85534"/>
                <a:gd name="connsiteX70" fmla="*/ 414479 w 1027053"/>
                <a:gd name="connsiteY70" fmla="*/ 54769 h 85534"/>
                <a:gd name="connsiteX71" fmla="*/ 374463 w 1027053"/>
                <a:gd name="connsiteY71" fmla="*/ 54769 h 85534"/>
                <a:gd name="connsiteX72" fmla="*/ 371632 w 1027053"/>
                <a:gd name="connsiteY72" fmla="*/ 52769 h 85534"/>
                <a:gd name="connsiteX73" fmla="*/ 382108 w 1027053"/>
                <a:gd name="connsiteY73" fmla="*/ 40100 h 85534"/>
                <a:gd name="connsiteX74" fmla="*/ 384939 w 1027053"/>
                <a:gd name="connsiteY74" fmla="*/ 39148 h 85534"/>
                <a:gd name="connsiteX75" fmla="*/ 421368 w 1027053"/>
                <a:gd name="connsiteY75" fmla="*/ 39148 h 85534"/>
                <a:gd name="connsiteX76" fmla="*/ 424294 w 1027053"/>
                <a:gd name="connsiteY76" fmla="*/ 41053 h 85534"/>
                <a:gd name="connsiteX77" fmla="*/ 417404 w 1027053"/>
                <a:gd name="connsiteY77" fmla="*/ 53721 h 85534"/>
                <a:gd name="connsiteX78" fmla="*/ 414479 w 1027053"/>
                <a:gd name="connsiteY78" fmla="*/ 54769 h 85534"/>
                <a:gd name="connsiteX79" fmla="*/ 468462 w 1027053"/>
                <a:gd name="connsiteY79" fmla="*/ 74676 h 85534"/>
                <a:gd name="connsiteX80" fmla="*/ 465536 w 1027053"/>
                <a:gd name="connsiteY80" fmla="*/ 76009 h 85534"/>
                <a:gd name="connsiteX81" fmla="*/ 421179 w 1027053"/>
                <a:gd name="connsiteY81" fmla="*/ 76009 h 85534"/>
                <a:gd name="connsiteX82" fmla="*/ 418254 w 1027053"/>
                <a:gd name="connsiteY82" fmla="*/ 74104 h 85534"/>
                <a:gd name="connsiteX83" fmla="*/ 425238 w 1027053"/>
                <a:gd name="connsiteY83" fmla="*/ 61436 h 85534"/>
                <a:gd name="connsiteX84" fmla="*/ 428163 w 1027053"/>
                <a:gd name="connsiteY84" fmla="*/ 60293 h 85534"/>
                <a:gd name="connsiteX85" fmla="*/ 468934 w 1027053"/>
                <a:gd name="connsiteY85" fmla="*/ 60293 h 85534"/>
                <a:gd name="connsiteX86" fmla="*/ 471954 w 1027053"/>
                <a:gd name="connsiteY86" fmla="*/ 62008 h 85534"/>
                <a:gd name="connsiteX87" fmla="*/ 468462 w 1027053"/>
                <a:gd name="connsiteY87" fmla="*/ 74676 h 85534"/>
                <a:gd name="connsiteX88" fmla="*/ 600305 w 1027053"/>
                <a:gd name="connsiteY88" fmla="*/ 76009 h 85534"/>
                <a:gd name="connsiteX89" fmla="*/ 555949 w 1027053"/>
                <a:gd name="connsiteY89" fmla="*/ 76009 h 85534"/>
                <a:gd name="connsiteX90" fmla="*/ 553023 w 1027053"/>
                <a:gd name="connsiteY90" fmla="*/ 74676 h 85534"/>
                <a:gd name="connsiteX91" fmla="*/ 549531 w 1027053"/>
                <a:gd name="connsiteY91" fmla="*/ 62008 h 85534"/>
                <a:gd name="connsiteX92" fmla="*/ 552551 w 1027053"/>
                <a:gd name="connsiteY92" fmla="*/ 60293 h 85534"/>
                <a:gd name="connsiteX93" fmla="*/ 593322 w 1027053"/>
                <a:gd name="connsiteY93" fmla="*/ 60293 h 85534"/>
                <a:gd name="connsiteX94" fmla="*/ 596247 w 1027053"/>
                <a:gd name="connsiteY94" fmla="*/ 61436 h 85534"/>
                <a:gd name="connsiteX95" fmla="*/ 603231 w 1027053"/>
                <a:gd name="connsiteY95" fmla="*/ 74104 h 85534"/>
                <a:gd name="connsiteX96" fmla="*/ 600305 w 1027053"/>
                <a:gd name="connsiteY96" fmla="*/ 76009 h 85534"/>
                <a:gd name="connsiteX97" fmla="*/ 604175 w 1027053"/>
                <a:gd name="connsiteY97" fmla="*/ 53721 h 85534"/>
                <a:gd name="connsiteX98" fmla="*/ 597191 w 1027053"/>
                <a:gd name="connsiteY98" fmla="*/ 41053 h 85534"/>
                <a:gd name="connsiteX99" fmla="*/ 600117 w 1027053"/>
                <a:gd name="connsiteY99" fmla="*/ 39148 h 85534"/>
                <a:gd name="connsiteX100" fmla="*/ 636546 w 1027053"/>
                <a:gd name="connsiteY100" fmla="*/ 39148 h 85534"/>
                <a:gd name="connsiteX101" fmla="*/ 639377 w 1027053"/>
                <a:gd name="connsiteY101" fmla="*/ 40100 h 85534"/>
                <a:gd name="connsiteX102" fmla="*/ 649853 w 1027053"/>
                <a:gd name="connsiteY102" fmla="*/ 52769 h 85534"/>
                <a:gd name="connsiteX103" fmla="*/ 647022 w 1027053"/>
                <a:gd name="connsiteY103" fmla="*/ 54769 h 85534"/>
                <a:gd name="connsiteX104" fmla="*/ 607006 w 1027053"/>
                <a:gd name="connsiteY104" fmla="*/ 54769 h 85534"/>
                <a:gd name="connsiteX105" fmla="*/ 604175 w 1027053"/>
                <a:gd name="connsiteY105" fmla="*/ 53721 h 85534"/>
                <a:gd name="connsiteX106" fmla="*/ 662405 w 1027053"/>
                <a:gd name="connsiteY106" fmla="*/ 76009 h 85534"/>
                <a:gd name="connsiteX107" fmla="*/ 617199 w 1027053"/>
                <a:gd name="connsiteY107" fmla="*/ 76009 h 85534"/>
                <a:gd name="connsiteX108" fmla="*/ 614273 w 1027053"/>
                <a:gd name="connsiteY108" fmla="*/ 74867 h 85534"/>
                <a:gd name="connsiteX109" fmla="*/ 607384 w 1027053"/>
                <a:gd name="connsiteY109" fmla="*/ 62198 h 85534"/>
                <a:gd name="connsiteX110" fmla="*/ 610309 w 1027053"/>
                <a:gd name="connsiteY110" fmla="*/ 60293 h 85534"/>
                <a:gd name="connsiteX111" fmla="*/ 651929 w 1027053"/>
                <a:gd name="connsiteY111" fmla="*/ 60293 h 85534"/>
                <a:gd name="connsiteX112" fmla="*/ 654760 w 1027053"/>
                <a:gd name="connsiteY112" fmla="*/ 61246 h 85534"/>
                <a:gd name="connsiteX113" fmla="*/ 665236 w 1027053"/>
                <a:gd name="connsiteY113" fmla="*/ 73914 h 85534"/>
                <a:gd name="connsiteX114" fmla="*/ 662405 w 1027053"/>
                <a:gd name="connsiteY114" fmla="*/ 76009 h 85534"/>
                <a:gd name="connsiteX115" fmla="*/ 769239 w 1027053"/>
                <a:gd name="connsiteY115" fmla="*/ 52388 h 85534"/>
                <a:gd name="connsiteX116" fmla="*/ 766785 w 1027053"/>
                <a:gd name="connsiteY116" fmla="*/ 54769 h 85534"/>
                <a:gd name="connsiteX117" fmla="*/ 723655 w 1027053"/>
                <a:gd name="connsiteY117" fmla="*/ 54769 h 85534"/>
                <a:gd name="connsiteX118" fmla="*/ 721013 w 1027053"/>
                <a:gd name="connsiteY118" fmla="*/ 54007 h 85534"/>
                <a:gd name="connsiteX119" fmla="*/ 706856 w 1027053"/>
                <a:gd name="connsiteY119" fmla="*/ 41339 h 85534"/>
                <a:gd name="connsiteX120" fmla="*/ 709499 w 1027053"/>
                <a:gd name="connsiteY120" fmla="*/ 39148 h 85534"/>
                <a:gd name="connsiteX121" fmla="*/ 748853 w 1027053"/>
                <a:gd name="connsiteY121" fmla="*/ 39148 h 85534"/>
                <a:gd name="connsiteX122" fmla="*/ 751307 w 1027053"/>
                <a:gd name="connsiteY122" fmla="*/ 39815 h 85534"/>
                <a:gd name="connsiteX123" fmla="*/ 769239 w 1027053"/>
                <a:gd name="connsiteY123" fmla="*/ 52388 h 85534"/>
                <a:gd name="connsiteX124" fmla="*/ 767540 w 1027053"/>
                <a:gd name="connsiteY124" fmla="*/ 39148 h 85534"/>
                <a:gd name="connsiteX125" fmla="*/ 809160 w 1027053"/>
                <a:gd name="connsiteY125" fmla="*/ 39148 h 85534"/>
                <a:gd name="connsiteX126" fmla="*/ 811519 w 1027053"/>
                <a:gd name="connsiteY126" fmla="*/ 39624 h 85534"/>
                <a:gd name="connsiteX127" fmla="*/ 833509 w 1027053"/>
                <a:gd name="connsiteY127" fmla="*/ 52292 h 85534"/>
                <a:gd name="connsiteX128" fmla="*/ 831244 w 1027053"/>
                <a:gd name="connsiteY128" fmla="*/ 54769 h 85534"/>
                <a:gd name="connsiteX129" fmla="*/ 785471 w 1027053"/>
                <a:gd name="connsiteY129" fmla="*/ 54769 h 85534"/>
                <a:gd name="connsiteX130" fmla="*/ 783018 w 1027053"/>
                <a:gd name="connsiteY130" fmla="*/ 54197 h 85534"/>
                <a:gd name="connsiteX131" fmla="*/ 765086 w 1027053"/>
                <a:gd name="connsiteY131" fmla="*/ 41529 h 85534"/>
                <a:gd name="connsiteX132" fmla="*/ 767540 w 1027053"/>
                <a:gd name="connsiteY132" fmla="*/ 39148 h 85534"/>
                <a:gd name="connsiteX133" fmla="*/ 708366 w 1027053"/>
                <a:gd name="connsiteY133" fmla="*/ 52578 h 85534"/>
                <a:gd name="connsiteX134" fmla="*/ 705724 w 1027053"/>
                <a:gd name="connsiteY134" fmla="*/ 54769 h 85534"/>
                <a:gd name="connsiteX135" fmla="*/ 664387 w 1027053"/>
                <a:gd name="connsiteY135" fmla="*/ 54769 h 85534"/>
                <a:gd name="connsiteX136" fmla="*/ 661650 w 1027053"/>
                <a:gd name="connsiteY136" fmla="*/ 53912 h 85534"/>
                <a:gd name="connsiteX137" fmla="*/ 651080 w 1027053"/>
                <a:gd name="connsiteY137" fmla="*/ 41243 h 85534"/>
                <a:gd name="connsiteX138" fmla="*/ 653911 w 1027053"/>
                <a:gd name="connsiteY138" fmla="*/ 39148 h 85534"/>
                <a:gd name="connsiteX139" fmla="*/ 691567 w 1027053"/>
                <a:gd name="connsiteY139" fmla="*/ 39148 h 85534"/>
                <a:gd name="connsiteX140" fmla="*/ 694210 w 1027053"/>
                <a:gd name="connsiteY140" fmla="*/ 39910 h 85534"/>
                <a:gd name="connsiteX141" fmla="*/ 708366 w 1027053"/>
                <a:gd name="connsiteY141" fmla="*/ 52578 h 85534"/>
                <a:gd name="connsiteX142" fmla="*/ 726486 w 1027053"/>
                <a:gd name="connsiteY142" fmla="*/ 76009 h 85534"/>
                <a:gd name="connsiteX143" fmla="*/ 679770 w 1027053"/>
                <a:gd name="connsiteY143" fmla="*/ 76009 h 85534"/>
                <a:gd name="connsiteX144" fmla="*/ 677033 w 1027053"/>
                <a:gd name="connsiteY144" fmla="*/ 75057 h 85534"/>
                <a:gd name="connsiteX145" fmla="*/ 666463 w 1027053"/>
                <a:gd name="connsiteY145" fmla="*/ 62389 h 85534"/>
                <a:gd name="connsiteX146" fmla="*/ 669294 w 1027053"/>
                <a:gd name="connsiteY146" fmla="*/ 60293 h 85534"/>
                <a:gd name="connsiteX147" fmla="*/ 712330 w 1027053"/>
                <a:gd name="connsiteY147" fmla="*/ 60293 h 85534"/>
                <a:gd name="connsiteX148" fmla="*/ 714972 w 1027053"/>
                <a:gd name="connsiteY148" fmla="*/ 61150 h 85534"/>
                <a:gd name="connsiteX149" fmla="*/ 729129 w 1027053"/>
                <a:gd name="connsiteY149" fmla="*/ 73723 h 85534"/>
                <a:gd name="connsiteX150" fmla="*/ 726486 w 1027053"/>
                <a:gd name="connsiteY150" fmla="*/ 76009 h 85534"/>
                <a:gd name="connsiteX151" fmla="*/ 793210 w 1027053"/>
                <a:gd name="connsiteY151" fmla="*/ 76009 h 85534"/>
                <a:gd name="connsiteX152" fmla="*/ 744418 w 1027053"/>
                <a:gd name="connsiteY152" fmla="*/ 76009 h 85534"/>
                <a:gd name="connsiteX153" fmla="*/ 741775 w 1027053"/>
                <a:gd name="connsiteY153" fmla="*/ 75247 h 85534"/>
                <a:gd name="connsiteX154" fmla="*/ 727619 w 1027053"/>
                <a:gd name="connsiteY154" fmla="*/ 62579 h 85534"/>
                <a:gd name="connsiteX155" fmla="*/ 730261 w 1027053"/>
                <a:gd name="connsiteY155" fmla="*/ 60293 h 85534"/>
                <a:gd name="connsiteX156" fmla="*/ 775184 w 1027053"/>
                <a:gd name="connsiteY156" fmla="*/ 60293 h 85534"/>
                <a:gd name="connsiteX157" fmla="*/ 777733 w 1027053"/>
                <a:gd name="connsiteY157" fmla="*/ 60960 h 85534"/>
                <a:gd name="connsiteX158" fmla="*/ 795664 w 1027053"/>
                <a:gd name="connsiteY158" fmla="*/ 73628 h 85534"/>
                <a:gd name="connsiteX159" fmla="*/ 793210 w 1027053"/>
                <a:gd name="connsiteY159" fmla="*/ 76009 h 85534"/>
                <a:gd name="connsiteX160" fmla="*/ 863521 w 1027053"/>
                <a:gd name="connsiteY160" fmla="*/ 76009 h 85534"/>
                <a:gd name="connsiteX161" fmla="*/ 811897 w 1027053"/>
                <a:gd name="connsiteY161" fmla="*/ 76009 h 85534"/>
                <a:gd name="connsiteX162" fmla="*/ 809443 w 1027053"/>
                <a:gd name="connsiteY162" fmla="*/ 75343 h 85534"/>
                <a:gd name="connsiteX163" fmla="*/ 791417 w 1027053"/>
                <a:gd name="connsiteY163" fmla="*/ 62674 h 85534"/>
                <a:gd name="connsiteX164" fmla="*/ 793871 w 1027053"/>
                <a:gd name="connsiteY164" fmla="*/ 60293 h 85534"/>
                <a:gd name="connsiteX165" fmla="*/ 841531 w 1027053"/>
                <a:gd name="connsiteY165" fmla="*/ 60293 h 85534"/>
                <a:gd name="connsiteX166" fmla="*/ 843796 w 1027053"/>
                <a:gd name="connsiteY166" fmla="*/ 60865 h 85534"/>
                <a:gd name="connsiteX167" fmla="*/ 865786 w 1027053"/>
                <a:gd name="connsiteY167" fmla="*/ 73533 h 85534"/>
                <a:gd name="connsiteX168" fmla="*/ 863521 w 1027053"/>
                <a:gd name="connsiteY168" fmla="*/ 76009 h 85534"/>
                <a:gd name="connsiteX169" fmla="*/ 914295 w 1027053"/>
                <a:gd name="connsiteY169" fmla="*/ 60770 h 85534"/>
                <a:gd name="connsiteX170" fmla="*/ 940531 w 1027053"/>
                <a:gd name="connsiteY170" fmla="*/ 73438 h 85534"/>
                <a:gd name="connsiteX171" fmla="*/ 938455 w 1027053"/>
                <a:gd name="connsiteY171" fmla="*/ 76009 h 85534"/>
                <a:gd name="connsiteX172" fmla="*/ 883151 w 1027053"/>
                <a:gd name="connsiteY172" fmla="*/ 76009 h 85534"/>
                <a:gd name="connsiteX173" fmla="*/ 880886 w 1027053"/>
                <a:gd name="connsiteY173" fmla="*/ 75533 h 85534"/>
                <a:gd name="connsiteX174" fmla="*/ 858802 w 1027053"/>
                <a:gd name="connsiteY174" fmla="*/ 62865 h 85534"/>
                <a:gd name="connsiteX175" fmla="*/ 861067 w 1027053"/>
                <a:gd name="connsiteY175" fmla="*/ 60293 h 85534"/>
                <a:gd name="connsiteX176" fmla="*/ 912124 w 1027053"/>
                <a:gd name="connsiteY176" fmla="*/ 60293 h 85534"/>
                <a:gd name="connsiteX177" fmla="*/ 914295 w 1027053"/>
                <a:gd name="connsiteY177" fmla="*/ 60770 h 85534"/>
                <a:gd name="connsiteX178" fmla="*/ 875601 w 1027053"/>
                <a:gd name="connsiteY178" fmla="*/ 39529 h 85534"/>
                <a:gd name="connsiteX179" fmla="*/ 901932 w 1027053"/>
                <a:gd name="connsiteY179" fmla="*/ 52197 h 85534"/>
                <a:gd name="connsiteX180" fmla="*/ 899855 w 1027053"/>
                <a:gd name="connsiteY180" fmla="*/ 54769 h 85534"/>
                <a:gd name="connsiteX181" fmla="*/ 850780 w 1027053"/>
                <a:gd name="connsiteY181" fmla="*/ 54769 h 85534"/>
                <a:gd name="connsiteX182" fmla="*/ 848515 w 1027053"/>
                <a:gd name="connsiteY182" fmla="*/ 54293 h 85534"/>
                <a:gd name="connsiteX183" fmla="*/ 826525 w 1027053"/>
                <a:gd name="connsiteY183" fmla="*/ 41624 h 85534"/>
                <a:gd name="connsiteX184" fmla="*/ 828790 w 1027053"/>
                <a:gd name="connsiteY184" fmla="*/ 39148 h 85534"/>
                <a:gd name="connsiteX185" fmla="*/ 873524 w 1027053"/>
                <a:gd name="connsiteY185" fmla="*/ 39148 h 85534"/>
                <a:gd name="connsiteX186" fmla="*/ 875601 w 1027053"/>
                <a:gd name="connsiteY186" fmla="*/ 39529 h 85534"/>
                <a:gd name="connsiteX187" fmla="*/ 796513 w 1027053"/>
                <a:gd name="connsiteY187" fmla="*/ 17907 h 85534"/>
                <a:gd name="connsiteX188" fmla="*/ 834925 w 1027053"/>
                <a:gd name="connsiteY188" fmla="*/ 17907 h 85534"/>
                <a:gd name="connsiteX189" fmla="*/ 837001 w 1027053"/>
                <a:gd name="connsiteY189" fmla="*/ 18288 h 85534"/>
                <a:gd name="connsiteX190" fmla="*/ 863332 w 1027053"/>
                <a:gd name="connsiteY190" fmla="*/ 30956 h 85534"/>
                <a:gd name="connsiteX191" fmla="*/ 861255 w 1027053"/>
                <a:gd name="connsiteY191" fmla="*/ 33528 h 85534"/>
                <a:gd name="connsiteX192" fmla="*/ 818503 w 1027053"/>
                <a:gd name="connsiteY192" fmla="*/ 33528 h 85534"/>
                <a:gd name="connsiteX193" fmla="*/ 816238 w 1027053"/>
                <a:gd name="connsiteY193" fmla="*/ 33052 h 85534"/>
                <a:gd name="connsiteX194" fmla="*/ 794248 w 1027053"/>
                <a:gd name="connsiteY194" fmla="*/ 20383 h 85534"/>
                <a:gd name="connsiteX195" fmla="*/ 796513 w 1027053"/>
                <a:gd name="connsiteY195" fmla="*/ 17907 h 85534"/>
                <a:gd name="connsiteX196" fmla="*/ 741115 w 1027053"/>
                <a:gd name="connsiteY196" fmla="*/ 17907 h 85534"/>
                <a:gd name="connsiteX197" fmla="*/ 776883 w 1027053"/>
                <a:gd name="connsiteY197" fmla="*/ 17907 h 85534"/>
                <a:gd name="connsiteX198" fmla="*/ 779148 w 1027053"/>
                <a:gd name="connsiteY198" fmla="*/ 18383 h 85534"/>
                <a:gd name="connsiteX199" fmla="*/ 801138 w 1027053"/>
                <a:gd name="connsiteY199" fmla="*/ 31051 h 85534"/>
                <a:gd name="connsiteX200" fmla="*/ 798873 w 1027053"/>
                <a:gd name="connsiteY200" fmla="*/ 33528 h 85534"/>
                <a:gd name="connsiteX201" fmla="*/ 759141 w 1027053"/>
                <a:gd name="connsiteY201" fmla="*/ 33528 h 85534"/>
                <a:gd name="connsiteX202" fmla="*/ 756687 w 1027053"/>
                <a:gd name="connsiteY202" fmla="*/ 32861 h 85534"/>
                <a:gd name="connsiteX203" fmla="*/ 738661 w 1027053"/>
                <a:gd name="connsiteY203" fmla="*/ 20288 h 85534"/>
                <a:gd name="connsiteX204" fmla="*/ 741115 w 1027053"/>
                <a:gd name="connsiteY204" fmla="*/ 17907 h 85534"/>
                <a:gd name="connsiteX205" fmla="*/ 688736 w 1027053"/>
                <a:gd name="connsiteY205" fmla="*/ 17907 h 85534"/>
                <a:gd name="connsiteX206" fmla="*/ 722428 w 1027053"/>
                <a:gd name="connsiteY206" fmla="*/ 17907 h 85534"/>
                <a:gd name="connsiteX207" fmla="*/ 724882 w 1027053"/>
                <a:gd name="connsiteY207" fmla="*/ 18478 h 85534"/>
                <a:gd name="connsiteX208" fmla="*/ 742908 w 1027053"/>
                <a:gd name="connsiteY208" fmla="*/ 31147 h 85534"/>
                <a:gd name="connsiteX209" fmla="*/ 740454 w 1027053"/>
                <a:gd name="connsiteY209" fmla="*/ 33528 h 85534"/>
                <a:gd name="connsiteX210" fmla="*/ 702892 w 1027053"/>
                <a:gd name="connsiteY210" fmla="*/ 33528 h 85534"/>
                <a:gd name="connsiteX211" fmla="*/ 700250 w 1027053"/>
                <a:gd name="connsiteY211" fmla="*/ 32766 h 85534"/>
                <a:gd name="connsiteX212" fmla="*/ 686093 w 1027053"/>
                <a:gd name="connsiteY212" fmla="*/ 20098 h 85534"/>
                <a:gd name="connsiteX213" fmla="*/ 688736 w 1027053"/>
                <a:gd name="connsiteY213" fmla="*/ 17907 h 85534"/>
                <a:gd name="connsiteX214" fmla="*/ 638528 w 1027053"/>
                <a:gd name="connsiteY214" fmla="*/ 17907 h 85534"/>
                <a:gd name="connsiteX215" fmla="*/ 670804 w 1027053"/>
                <a:gd name="connsiteY215" fmla="*/ 17907 h 85534"/>
                <a:gd name="connsiteX216" fmla="*/ 673447 w 1027053"/>
                <a:gd name="connsiteY216" fmla="*/ 18669 h 85534"/>
                <a:gd name="connsiteX217" fmla="*/ 687603 w 1027053"/>
                <a:gd name="connsiteY217" fmla="*/ 31337 h 85534"/>
                <a:gd name="connsiteX218" fmla="*/ 684961 w 1027053"/>
                <a:gd name="connsiteY218" fmla="*/ 33528 h 85534"/>
                <a:gd name="connsiteX219" fmla="*/ 649003 w 1027053"/>
                <a:gd name="connsiteY219" fmla="*/ 33528 h 85534"/>
                <a:gd name="connsiteX220" fmla="*/ 646172 w 1027053"/>
                <a:gd name="connsiteY220" fmla="*/ 32575 h 85534"/>
                <a:gd name="connsiteX221" fmla="*/ 635696 w 1027053"/>
                <a:gd name="connsiteY221" fmla="*/ 19907 h 85534"/>
                <a:gd name="connsiteX222" fmla="*/ 638528 w 1027053"/>
                <a:gd name="connsiteY222" fmla="*/ 17907 h 85534"/>
                <a:gd name="connsiteX223" fmla="*/ 589924 w 1027053"/>
                <a:gd name="connsiteY223" fmla="*/ 17907 h 85534"/>
                <a:gd name="connsiteX224" fmla="*/ 621163 w 1027053"/>
                <a:gd name="connsiteY224" fmla="*/ 17907 h 85534"/>
                <a:gd name="connsiteX225" fmla="*/ 623994 w 1027053"/>
                <a:gd name="connsiteY225" fmla="*/ 18764 h 85534"/>
                <a:gd name="connsiteX226" fmla="*/ 634470 w 1027053"/>
                <a:gd name="connsiteY226" fmla="*/ 31432 h 85534"/>
                <a:gd name="connsiteX227" fmla="*/ 631638 w 1027053"/>
                <a:gd name="connsiteY227" fmla="*/ 33528 h 85534"/>
                <a:gd name="connsiteX228" fmla="*/ 596908 w 1027053"/>
                <a:gd name="connsiteY228" fmla="*/ 33528 h 85534"/>
                <a:gd name="connsiteX229" fmla="*/ 593982 w 1027053"/>
                <a:gd name="connsiteY229" fmla="*/ 32385 h 85534"/>
                <a:gd name="connsiteX230" fmla="*/ 586998 w 1027053"/>
                <a:gd name="connsiteY230" fmla="*/ 19812 h 85534"/>
                <a:gd name="connsiteX231" fmla="*/ 589924 w 1027053"/>
                <a:gd name="connsiteY231" fmla="*/ 17907 h 85534"/>
                <a:gd name="connsiteX232" fmla="*/ 586055 w 1027053"/>
                <a:gd name="connsiteY232" fmla="*/ 40291 h 85534"/>
                <a:gd name="connsiteX233" fmla="*/ 593038 w 1027053"/>
                <a:gd name="connsiteY233" fmla="*/ 52864 h 85534"/>
                <a:gd name="connsiteX234" fmla="*/ 590113 w 1027053"/>
                <a:gd name="connsiteY234" fmla="*/ 54769 h 85534"/>
                <a:gd name="connsiteX235" fmla="*/ 550947 w 1027053"/>
                <a:gd name="connsiteY235" fmla="*/ 54769 h 85534"/>
                <a:gd name="connsiteX236" fmla="*/ 547927 w 1027053"/>
                <a:gd name="connsiteY236" fmla="*/ 53530 h 85534"/>
                <a:gd name="connsiteX237" fmla="*/ 544529 w 1027053"/>
                <a:gd name="connsiteY237" fmla="*/ 40862 h 85534"/>
                <a:gd name="connsiteX238" fmla="*/ 547455 w 1027053"/>
                <a:gd name="connsiteY238" fmla="*/ 39148 h 85534"/>
                <a:gd name="connsiteX239" fmla="*/ 583223 w 1027053"/>
                <a:gd name="connsiteY239" fmla="*/ 39148 h 85534"/>
                <a:gd name="connsiteX240" fmla="*/ 586055 w 1027053"/>
                <a:gd name="connsiteY240" fmla="*/ 40291 h 85534"/>
                <a:gd name="connsiteX241" fmla="*/ 542453 w 1027053"/>
                <a:gd name="connsiteY241" fmla="*/ 17907 h 85534"/>
                <a:gd name="connsiteX242" fmla="*/ 573031 w 1027053"/>
                <a:gd name="connsiteY242" fmla="*/ 17907 h 85534"/>
                <a:gd name="connsiteX243" fmla="*/ 575956 w 1027053"/>
                <a:gd name="connsiteY243" fmla="*/ 18955 h 85534"/>
                <a:gd name="connsiteX244" fmla="*/ 582846 w 1027053"/>
                <a:gd name="connsiteY244" fmla="*/ 31623 h 85534"/>
                <a:gd name="connsiteX245" fmla="*/ 579920 w 1027053"/>
                <a:gd name="connsiteY245" fmla="*/ 33528 h 85534"/>
                <a:gd name="connsiteX246" fmla="*/ 545850 w 1027053"/>
                <a:gd name="connsiteY246" fmla="*/ 33528 h 85534"/>
                <a:gd name="connsiteX247" fmla="*/ 542925 w 1027053"/>
                <a:gd name="connsiteY247" fmla="*/ 32195 h 85534"/>
                <a:gd name="connsiteX248" fmla="*/ 539433 w 1027053"/>
                <a:gd name="connsiteY248" fmla="*/ 19621 h 85534"/>
                <a:gd name="connsiteX249" fmla="*/ 542453 w 1027053"/>
                <a:gd name="connsiteY249" fmla="*/ 17907 h 85534"/>
                <a:gd name="connsiteX250" fmla="*/ 494604 w 1027053"/>
                <a:gd name="connsiteY250" fmla="*/ 19145 h 85534"/>
                <a:gd name="connsiteX251" fmla="*/ 497624 w 1027053"/>
                <a:gd name="connsiteY251" fmla="*/ 17907 h 85534"/>
                <a:gd name="connsiteX252" fmla="*/ 523861 w 1027053"/>
                <a:gd name="connsiteY252" fmla="*/ 17907 h 85534"/>
                <a:gd name="connsiteX253" fmla="*/ 526881 w 1027053"/>
                <a:gd name="connsiteY253" fmla="*/ 19145 h 85534"/>
                <a:gd name="connsiteX254" fmla="*/ 530278 w 1027053"/>
                <a:gd name="connsiteY254" fmla="*/ 31814 h 85534"/>
                <a:gd name="connsiteX255" fmla="*/ 527353 w 1027053"/>
                <a:gd name="connsiteY255" fmla="*/ 33528 h 85534"/>
                <a:gd name="connsiteX256" fmla="*/ 494227 w 1027053"/>
                <a:gd name="connsiteY256" fmla="*/ 33528 h 85534"/>
                <a:gd name="connsiteX257" fmla="*/ 491207 w 1027053"/>
                <a:gd name="connsiteY257" fmla="*/ 31814 h 85534"/>
                <a:gd name="connsiteX258" fmla="*/ 494604 w 1027053"/>
                <a:gd name="connsiteY258" fmla="*/ 19145 h 85534"/>
                <a:gd name="connsiteX259" fmla="*/ 489602 w 1027053"/>
                <a:gd name="connsiteY259" fmla="*/ 40481 h 85534"/>
                <a:gd name="connsiteX260" fmla="*/ 492622 w 1027053"/>
                <a:gd name="connsiteY260" fmla="*/ 39148 h 85534"/>
                <a:gd name="connsiteX261" fmla="*/ 528957 w 1027053"/>
                <a:gd name="connsiteY261" fmla="*/ 39148 h 85534"/>
                <a:gd name="connsiteX262" fmla="*/ 531883 w 1027053"/>
                <a:gd name="connsiteY262" fmla="*/ 40481 h 85534"/>
                <a:gd name="connsiteX263" fmla="*/ 535375 w 1027053"/>
                <a:gd name="connsiteY263" fmla="*/ 53054 h 85534"/>
                <a:gd name="connsiteX264" fmla="*/ 532355 w 1027053"/>
                <a:gd name="connsiteY264" fmla="*/ 54769 h 85534"/>
                <a:gd name="connsiteX265" fmla="*/ 489130 w 1027053"/>
                <a:gd name="connsiteY265" fmla="*/ 54769 h 85534"/>
                <a:gd name="connsiteX266" fmla="*/ 486110 w 1027053"/>
                <a:gd name="connsiteY266" fmla="*/ 53054 h 85534"/>
                <a:gd name="connsiteX267" fmla="*/ 489602 w 1027053"/>
                <a:gd name="connsiteY267" fmla="*/ 40481 h 85534"/>
                <a:gd name="connsiteX268" fmla="*/ 487526 w 1027053"/>
                <a:gd name="connsiteY268" fmla="*/ 60293 h 85534"/>
                <a:gd name="connsiteX269" fmla="*/ 533959 w 1027053"/>
                <a:gd name="connsiteY269" fmla="*/ 60293 h 85534"/>
                <a:gd name="connsiteX270" fmla="*/ 536979 w 1027053"/>
                <a:gd name="connsiteY270" fmla="*/ 61627 h 85534"/>
                <a:gd name="connsiteX271" fmla="*/ 540377 w 1027053"/>
                <a:gd name="connsiteY271" fmla="*/ 74295 h 85534"/>
                <a:gd name="connsiteX272" fmla="*/ 537451 w 1027053"/>
                <a:gd name="connsiteY272" fmla="*/ 76009 h 85534"/>
                <a:gd name="connsiteX273" fmla="*/ 484034 w 1027053"/>
                <a:gd name="connsiteY273" fmla="*/ 76009 h 85534"/>
                <a:gd name="connsiteX274" fmla="*/ 481108 w 1027053"/>
                <a:gd name="connsiteY274" fmla="*/ 74295 h 85534"/>
                <a:gd name="connsiteX275" fmla="*/ 484506 w 1027053"/>
                <a:gd name="connsiteY275" fmla="*/ 61627 h 85534"/>
                <a:gd name="connsiteX276" fmla="*/ 487526 w 1027053"/>
                <a:gd name="connsiteY276" fmla="*/ 60293 h 85534"/>
                <a:gd name="connsiteX277" fmla="*/ 438639 w 1027053"/>
                <a:gd name="connsiteY277" fmla="*/ 31623 h 85534"/>
                <a:gd name="connsiteX278" fmla="*/ 445529 w 1027053"/>
                <a:gd name="connsiteY278" fmla="*/ 18955 h 85534"/>
                <a:gd name="connsiteX279" fmla="*/ 448454 w 1027053"/>
                <a:gd name="connsiteY279" fmla="*/ 17907 h 85534"/>
                <a:gd name="connsiteX280" fmla="*/ 479032 w 1027053"/>
                <a:gd name="connsiteY280" fmla="*/ 17907 h 85534"/>
                <a:gd name="connsiteX281" fmla="*/ 482052 w 1027053"/>
                <a:gd name="connsiteY281" fmla="*/ 19621 h 85534"/>
                <a:gd name="connsiteX282" fmla="*/ 478655 w 1027053"/>
                <a:gd name="connsiteY282" fmla="*/ 32195 h 85534"/>
                <a:gd name="connsiteX283" fmla="*/ 475635 w 1027053"/>
                <a:gd name="connsiteY283" fmla="*/ 33528 h 85534"/>
                <a:gd name="connsiteX284" fmla="*/ 441565 w 1027053"/>
                <a:gd name="connsiteY284" fmla="*/ 33528 h 85534"/>
                <a:gd name="connsiteX285" fmla="*/ 438639 w 1027053"/>
                <a:gd name="connsiteY285" fmla="*/ 31623 h 85534"/>
                <a:gd name="connsiteX286" fmla="*/ 438356 w 1027053"/>
                <a:gd name="connsiteY286" fmla="*/ 39148 h 85534"/>
                <a:gd name="connsiteX287" fmla="*/ 474030 w 1027053"/>
                <a:gd name="connsiteY287" fmla="*/ 39148 h 85534"/>
                <a:gd name="connsiteX288" fmla="*/ 476956 w 1027053"/>
                <a:gd name="connsiteY288" fmla="*/ 40862 h 85534"/>
                <a:gd name="connsiteX289" fmla="*/ 473558 w 1027053"/>
                <a:gd name="connsiteY289" fmla="*/ 53530 h 85534"/>
                <a:gd name="connsiteX290" fmla="*/ 470538 w 1027053"/>
                <a:gd name="connsiteY290" fmla="*/ 54769 h 85534"/>
                <a:gd name="connsiteX291" fmla="*/ 431372 w 1027053"/>
                <a:gd name="connsiteY291" fmla="*/ 54769 h 85534"/>
                <a:gd name="connsiteX292" fmla="*/ 428446 w 1027053"/>
                <a:gd name="connsiteY292" fmla="*/ 52864 h 85534"/>
                <a:gd name="connsiteX293" fmla="*/ 435430 w 1027053"/>
                <a:gd name="connsiteY293" fmla="*/ 40291 h 85534"/>
                <a:gd name="connsiteX294" fmla="*/ 438356 w 1027053"/>
                <a:gd name="connsiteY294" fmla="*/ 39148 h 85534"/>
                <a:gd name="connsiteX295" fmla="*/ 387015 w 1027053"/>
                <a:gd name="connsiteY295" fmla="*/ 31432 h 85534"/>
                <a:gd name="connsiteX296" fmla="*/ 397491 w 1027053"/>
                <a:gd name="connsiteY296" fmla="*/ 18764 h 85534"/>
                <a:gd name="connsiteX297" fmla="*/ 400322 w 1027053"/>
                <a:gd name="connsiteY297" fmla="*/ 17907 h 85534"/>
                <a:gd name="connsiteX298" fmla="*/ 431561 w 1027053"/>
                <a:gd name="connsiteY298" fmla="*/ 17907 h 85534"/>
                <a:gd name="connsiteX299" fmla="*/ 434487 w 1027053"/>
                <a:gd name="connsiteY299" fmla="*/ 19812 h 85534"/>
                <a:gd name="connsiteX300" fmla="*/ 427503 w 1027053"/>
                <a:gd name="connsiteY300" fmla="*/ 32385 h 85534"/>
                <a:gd name="connsiteX301" fmla="*/ 424577 w 1027053"/>
                <a:gd name="connsiteY301" fmla="*/ 33528 h 85534"/>
                <a:gd name="connsiteX302" fmla="*/ 389847 w 1027053"/>
                <a:gd name="connsiteY302" fmla="*/ 33528 h 85534"/>
                <a:gd name="connsiteX303" fmla="*/ 387015 w 1027053"/>
                <a:gd name="connsiteY303" fmla="*/ 31432 h 85534"/>
                <a:gd name="connsiteX304" fmla="*/ 350681 w 1027053"/>
                <a:gd name="connsiteY304" fmla="*/ 17907 h 85534"/>
                <a:gd name="connsiteX305" fmla="*/ 382957 w 1027053"/>
                <a:gd name="connsiteY305" fmla="*/ 17907 h 85534"/>
                <a:gd name="connsiteX306" fmla="*/ 385788 w 1027053"/>
                <a:gd name="connsiteY306" fmla="*/ 19907 h 85534"/>
                <a:gd name="connsiteX307" fmla="*/ 375313 w 1027053"/>
                <a:gd name="connsiteY307" fmla="*/ 32575 h 85534"/>
                <a:gd name="connsiteX308" fmla="*/ 372481 w 1027053"/>
                <a:gd name="connsiteY308" fmla="*/ 33528 h 85534"/>
                <a:gd name="connsiteX309" fmla="*/ 336524 w 1027053"/>
                <a:gd name="connsiteY309" fmla="*/ 33528 h 85534"/>
                <a:gd name="connsiteX310" fmla="*/ 333882 w 1027053"/>
                <a:gd name="connsiteY310" fmla="*/ 31337 h 85534"/>
                <a:gd name="connsiteX311" fmla="*/ 348038 w 1027053"/>
                <a:gd name="connsiteY311" fmla="*/ 18669 h 85534"/>
                <a:gd name="connsiteX312" fmla="*/ 350681 w 1027053"/>
                <a:gd name="connsiteY312" fmla="*/ 17907 h 85534"/>
                <a:gd name="connsiteX313" fmla="*/ 299057 w 1027053"/>
                <a:gd name="connsiteY313" fmla="*/ 17907 h 85534"/>
                <a:gd name="connsiteX314" fmla="*/ 332749 w 1027053"/>
                <a:gd name="connsiteY314" fmla="*/ 17907 h 85534"/>
                <a:gd name="connsiteX315" fmla="*/ 335392 w 1027053"/>
                <a:gd name="connsiteY315" fmla="*/ 20098 h 85534"/>
                <a:gd name="connsiteX316" fmla="*/ 321235 w 1027053"/>
                <a:gd name="connsiteY316" fmla="*/ 32766 h 85534"/>
                <a:gd name="connsiteX317" fmla="*/ 318593 w 1027053"/>
                <a:gd name="connsiteY317" fmla="*/ 33528 h 85534"/>
                <a:gd name="connsiteX318" fmla="*/ 281031 w 1027053"/>
                <a:gd name="connsiteY318" fmla="*/ 33528 h 85534"/>
                <a:gd name="connsiteX319" fmla="*/ 278577 w 1027053"/>
                <a:gd name="connsiteY319" fmla="*/ 31147 h 85534"/>
                <a:gd name="connsiteX320" fmla="*/ 296603 w 1027053"/>
                <a:gd name="connsiteY320" fmla="*/ 18478 h 85534"/>
                <a:gd name="connsiteX321" fmla="*/ 299057 w 1027053"/>
                <a:gd name="connsiteY321" fmla="*/ 17907 h 85534"/>
                <a:gd name="connsiteX322" fmla="*/ 244602 w 1027053"/>
                <a:gd name="connsiteY322" fmla="*/ 17907 h 85534"/>
                <a:gd name="connsiteX323" fmla="*/ 280370 w 1027053"/>
                <a:gd name="connsiteY323" fmla="*/ 17907 h 85534"/>
                <a:gd name="connsiteX324" fmla="*/ 282824 w 1027053"/>
                <a:gd name="connsiteY324" fmla="*/ 20288 h 85534"/>
                <a:gd name="connsiteX325" fmla="*/ 264893 w 1027053"/>
                <a:gd name="connsiteY325" fmla="*/ 32861 h 85534"/>
                <a:gd name="connsiteX326" fmla="*/ 262344 w 1027053"/>
                <a:gd name="connsiteY326" fmla="*/ 33528 h 85534"/>
                <a:gd name="connsiteX327" fmla="*/ 222612 w 1027053"/>
                <a:gd name="connsiteY327" fmla="*/ 33528 h 85534"/>
                <a:gd name="connsiteX328" fmla="*/ 220347 w 1027053"/>
                <a:gd name="connsiteY328" fmla="*/ 31051 h 85534"/>
                <a:gd name="connsiteX329" fmla="*/ 242337 w 1027053"/>
                <a:gd name="connsiteY329" fmla="*/ 18383 h 85534"/>
                <a:gd name="connsiteX330" fmla="*/ 244602 w 1027053"/>
                <a:gd name="connsiteY330" fmla="*/ 17907 h 85534"/>
                <a:gd name="connsiteX331" fmla="*/ 158153 w 1027053"/>
                <a:gd name="connsiteY331" fmla="*/ 30956 h 85534"/>
                <a:gd name="connsiteX332" fmla="*/ 184484 w 1027053"/>
                <a:gd name="connsiteY332" fmla="*/ 18288 h 85534"/>
                <a:gd name="connsiteX333" fmla="*/ 186560 w 1027053"/>
                <a:gd name="connsiteY333" fmla="*/ 17907 h 85534"/>
                <a:gd name="connsiteX334" fmla="*/ 224971 w 1027053"/>
                <a:gd name="connsiteY334" fmla="*/ 17907 h 85534"/>
                <a:gd name="connsiteX335" fmla="*/ 227236 w 1027053"/>
                <a:gd name="connsiteY335" fmla="*/ 20383 h 85534"/>
                <a:gd name="connsiteX336" fmla="*/ 205247 w 1027053"/>
                <a:gd name="connsiteY336" fmla="*/ 33052 h 85534"/>
                <a:gd name="connsiteX337" fmla="*/ 202982 w 1027053"/>
                <a:gd name="connsiteY337" fmla="*/ 33528 h 85534"/>
                <a:gd name="connsiteX338" fmla="*/ 160229 w 1027053"/>
                <a:gd name="connsiteY338" fmla="*/ 33528 h 85534"/>
                <a:gd name="connsiteX339" fmla="*/ 158153 w 1027053"/>
                <a:gd name="connsiteY339" fmla="*/ 30956 h 85534"/>
                <a:gd name="connsiteX340" fmla="*/ 119553 w 1027053"/>
                <a:gd name="connsiteY340" fmla="*/ 52197 h 85534"/>
                <a:gd name="connsiteX341" fmla="*/ 145884 w 1027053"/>
                <a:gd name="connsiteY341" fmla="*/ 39529 h 85534"/>
                <a:gd name="connsiteX342" fmla="*/ 147961 w 1027053"/>
                <a:gd name="connsiteY342" fmla="*/ 39148 h 85534"/>
                <a:gd name="connsiteX343" fmla="*/ 192695 w 1027053"/>
                <a:gd name="connsiteY343" fmla="*/ 39148 h 85534"/>
                <a:gd name="connsiteX344" fmla="*/ 194960 w 1027053"/>
                <a:gd name="connsiteY344" fmla="*/ 41624 h 85534"/>
                <a:gd name="connsiteX345" fmla="*/ 172970 w 1027053"/>
                <a:gd name="connsiteY345" fmla="*/ 54293 h 85534"/>
                <a:gd name="connsiteX346" fmla="*/ 170705 w 1027053"/>
                <a:gd name="connsiteY346" fmla="*/ 54769 h 85534"/>
                <a:gd name="connsiteX347" fmla="*/ 121630 w 1027053"/>
                <a:gd name="connsiteY347" fmla="*/ 54769 h 85534"/>
                <a:gd name="connsiteX348" fmla="*/ 119553 w 1027053"/>
                <a:gd name="connsiteY348" fmla="*/ 52197 h 85534"/>
                <a:gd name="connsiteX349" fmla="*/ 80953 w 1027053"/>
                <a:gd name="connsiteY349" fmla="*/ 73438 h 85534"/>
                <a:gd name="connsiteX350" fmla="*/ 107190 w 1027053"/>
                <a:gd name="connsiteY350" fmla="*/ 60770 h 85534"/>
                <a:gd name="connsiteX351" fmla="*/ 109361 w 1027053"/>
                <a:gd name="connsiteY351" fmla="*/ 60293 h 85534"/>
                <a:gd name="connsiteX352" fmla="*/ 160418 w 1027053"/>
                <a:gd name="connsiteY352" fmla="*/ 60293 h 85534"/>
                <a:gd name="connsiteX353" fmla="*/ 162683 w 1027053"/>
                <a:gd name="connsiteY353" fmla="*/ 62865 h 85534"/>
                <a:gd name="connsiteX354" fmla="*/ 140694 w 1027053"/>
                <a:gd name="connsiteY354" fmla="*/ 75533 h 85534"/>
                <a:gd name="connsiteX355" fmla="*/ 138334 w 1027053"/>
                <a:gd name="connsiteY355" fmla="*/ 76009 h 85534"/>
                <a:gd name="connsiteX356" fmla="*/ 83030 w 1027053"/>
                <a:gd name="connsiteY356" fmla="*/ 76009 h 85534"/>
                <a:gd name="connsiteX357" fmla="*/ 80953 w 1027053"/>
                <a:gd name="connsiteY357" fmla="*/ 73438 h 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1027053" h="85534">
                  <a:moveTo>
                    <a:pt x="1026980" y="85534"/>
                  </a:moveTo>
                  <a:cubicBezTo>
                    <a:pt x="1027452" y="82868"/>
                    <a:pt x="1025659" y="80010"/>
                    <a:pt x="1021034" y="77915"/>
                  </a:cubicBezTo>
                  <a:lnTo>
                    <a:pt x="849081" y="0"/>
                  </a:lnTo>
                  <a:lnTo>
                    <a:pt x="177972" y="0"/>
                  </a:lnTo>
                  <a:lnTo>
                    <a:pt x="6019" y="77915"/>
                  </a:lnTo>
                  <a:cubicBezTo>
                    <a:pt x="1394" y="80010"/>
                    <a:pt x="-399" y="82868"/>
                    <a:pt x="73" y="85534"/>
                  </a:cubicBezTo>
                  <a:lnTo>
                    <a:pt x="1026980" y="85534"/>
                  </a:lnTo>
                  <a:close/>
                  <a:moveTo>
                    <a:pt x="209588" y="76009"/>
                  </a:moveTo>
                  <a:lnTo>
                    <a:pt x="157964" y="76009"/>
                  </a:lnTo>
                  <a:cubicBezTo>
                    <a:pt x="155416" y="76009"/>
                    <a:pt x="154001" y="74486"/>
                    <a:pt x="155699" y="73533"/>
                  </a:cubicBezTo>
                  <a:lnTo>
                    <a:pt x="177689" y="60865"/>
                  </a:lnTo>
                  <a:cubicBezTo>
                    <a:pt x="178255" y="60484"/>
                    <a:pt x="179105" y="60293"/>
                    <a:pt x="179954" y="60293"/>
                  </a:cubicBezTo>
                  <a:lnTo>
                    <a:pt x="227614" y="60293"/>
                  </a:lnTo>
                  <a:cubicBezTo>
                    <a:pt x="230068" y="60293"/>
                    <a:pt x="231483" y="61722"/>
                    <a:pt x="230068" y="62674"/>
                  </a:cubicBezTo>
                  <a:lnTo>
                    <a:pt x="212042" y="75343"/>
                  </a:lnTo>
                  <a:cubicBezTo>
                    <a:pt x="211476" y="75724"/>
                    <a:pt x="210626" y="76009"/>
                    <a:pt x="209588" y="76009"/>
                  </a:cubicBezTo>
                  <a:close/>
                  <a:moveTo>
                    <a:pt x="314629" y="41339"/>
                  </a:moveTo>
                  <a:lnTo>
                    <a:pt x="300472" y="54007"/>
                  </a:lnTo>
                  <a:cubicBezTo>
                    <a:pt x="300001" y="54483"/>
                    <a:pt x="298962" y="54769"/>
                    <a:pt x="297830" y="54769"/>
                  </a:cubicBezTo>
                  <a:lnTo>
                    <a:pt x="254700" y="54769"/>
                  </a:lnTo>
                  <a:cubicBezTo>
                    <a:pt x="252246" y="54769"/>
                    <a:pt x="250831" y="53435"/>
                    <a:pt x="252246" y="52388"/>
                  </a:cubicBezTo>
                  <a:lnTo>
                    <a:pt x="270178" y="39815"/>
                  </a:lnTo>
                  <a:cubicBezTo>
                    <a:pt x="270744" y="39338"/>
                    <a:pt x="271688" y="39148"/>
                    <a:pt x="272631" y="39148"/>
                  </a:cubicBezTo>
                  <a:lnTo>
                    <a:pt x="311986" y="39148"/>
                  </a:lnTo>
                  <a:cubicBezTo>
                    <a:pt x="314346" y="39148"/>
                    <a:pt x="315761" y="40386"/>
                    <a:pt x="314629" y="41339"/>
                  </a:cubicBezTo>
                  <a:close/>
                  <a:moveTo>
                    <a:pt x="327275" y="39910"/>
                  </a:moveTo>
                  <a:cubicBezTo>
                    <a:pt x="327841" y="39433"/>
                    <a:pt x="328880" y="39148"/>
                    <a:pt x="329918" y="39148"/>
                  </a:cubicBezTo>
                  <a:lnTo>
                    <a:pt x="367574" y="39148"/>
                  </a:lnTo>
                  <a:cubicBezTo>
                    <a:pt x="369744" y="39148"/>
                    <a:pt x="371160" y="40196"/>
                    <a:pt x="370405" y="41243"/>
                  </a:cubicBezTo>
                  <a:lnTo>
                    <a:pt x="359929" y="53912"/>
                  </a:lnTo>
                  <a:cubicBezTo>
                    <a:pt x="359457" y="54483"/>
                    <a:pt x="358325" y="54769"/>
                    <a:pt x="357098" y="54769"/>
                  </a:cubicBezTo>
                  <a:lnTo>
                    <a:pt x="315761" y="54769"/>
                  </a:lnTo>
                  <a:cubicBezTo>
                    <a:pt x="313496" y="54769"/>
                    <a:pt x="311986" y="53530"/>
                    <a:pt x="313119" y="52578"/>
                  </a:cubicBezTo>
                  <a:lnTo>
                    <a:pt x="327275" y="39910"/>
                  </a:lnTo>
                  <a:close/>
                  <a:moveTo>
                    <a:pt x="256399" y="41529"/>
                  </a:moveTo>
                  <a:lnTo>
                    <a:pt x="238467" y="54197"/>
                  </a:lnTo>
                  <a:cubicBezTo>
                    <a:pt x="237901" y="54578"/>
                    <a:pt x="236957" y="54769"/>
                    <a:pt x="236013" y="54769"/>
                  </a:cubicBezTo>
                  <a:lnTo>
                    <a:pt x="190335" y="54769"/>
                  </a:lnTo>
                  <a:cubicBezTo>
                    <a:pt x="187693" y="54769"/>
                    <a:pt x="186277" y="53245"/>
                    <a:pt x="187976" y="52292"/>
                  </a:cubicBezTo>
                  <a:lnTo>
                    <a:pt x="210060" y="39624"/>
                  </a:lnTo>
                  <a:cubicBezTo>
                    <a:pt x="210626" y="39338"/>
                    <a:pt x="211381" y="39148"/>
                    <a:pt x="212325" y="39148"/>
                  </a:cubicBezTo>
                  <a:lnTo>
                    <a:pt x="253945" y="39148"/>
                  </a:lnTo>
                  <a:cubicBezTo>
                    <a:pt x="256399" y="39148"/>
                    <a:pt x="257814" y="40481"/>
                    <a:pt x="256399" y="41529"/>
                  </a:cubicBezTo>
                  <a:close/>
                  <a:moveTo>
                    <a:pt x="277067" y="76009"/>
                  </a:moveTo>
                  <a:lnTo>
                    <a:pt x="228275" y="76009"/>
                  </a:lnTo>
                  <a:cubicBezTo>
                    <a:pt x="225821" y="76009"/>
                    <a:pt x="224405" y="74581"/>
                    <a:pt x="225821" y="73628"/>
                  </a:cubicBezTo>
                  <a:lnTo>
                    <a:pt x="243847" y="60960"/>
                  </a:lnTo>
                  <a:cubicBezTo>
                    <a:pt x="244413" y="60579"/>
                    <a:pt x="245262" y="60293"/>
                    <a:pt x="246300" y="60293"/>
                  </a:cubicBezTo>
                  <a:lnTo>
                    <a:pt x="291224" y="60293"/>
                  </a:lnTo>
                  <a:cubicBezTo>
                    <a:pt x="293583" y="60293"/>
                    <a:pt x="294999" y="61531"/>
                    <a:pt x="293866" y="62579"/>
                  </a:cubicBezTo>
                  <a:lnTo>
                    <a:pt x="279710" y="75247"/>
                  </a:lnTo>
                  <a:cubicBezTo>
                    <a:pt x="279143" y="75724"/>
                    <a:pt x="278200" y="76009"/>
                    <a:pt x="277067" y="76009"/>
                  </a:cubicBezTo>
                  <a:close/>
                  <a:moveTo>
                    <a:pt x="355022" y="62389"/>
                  </a:moveTo>
                  <a:lnTo>
                    <a:pt x="344546" y="75057"/>
                  </a:lnTo>
                  <a:cubicBezTo>
                    <a:pt x="344074" y="75628"/>
                    <a:pt x="342942" y="76009"/>
                    <a:pt x="341715" y="76009"/>
                  </a:cubicBezTo>
                  <a:lnTo>
                    <a:pt x="294999" y="76009"/>
                  </a:lnTo>
                  <a:cubicBezTo>
                    <a:pt x="292734" y="76009"/>
                    <a:pt x="291224" y="74771"/>
                    <a:pt x="292356" y="73723"/>
                  </a:cubicBezTo>
                  <a:lnTo>
                    <a:pt x="306512" y="61150"/>
                  </a:lnTo>
                  <a:cubicBezTo>
                    <a:pt x="307079" y="60674"/>
                    <a:pt x="308117" y="60293"/>
                    <a:pt x="309155" y="60293"/>
                  </a:cubicBezTo>
                  <a:lnTo>
                    <a:pt x="352191" y="60293"/>
                  </a:lnTo>
                  <a:cubicBezTo>
                    <a:pt x="354361" y="60293"/>
                    <a:pt x="355777" y="61436"/>
                    <a:pt x="355022" y="62389"/>
                  </a:cubicBezTo>
                  <a:close/>
                  <a:moveTo>
                    <a:pt x="414101" y="62198"/>
                  </a:moveTo>
                  <a:lnTo>
                    <a:pt x="407212" y="74867"/>
                  </a:lnTo>
                  <a:cubicBezTo>
                    <a:pt x="406834" y="75533"/>
                    <a:pt x="405607" y="76009"/>
                    <a:pt x="404286" y="76009"/>
                  </a:cubicBezTo>
                  <a:lnTo>
                    <a:pt x="359080" y="76009"/>
                  </a:lnTo>
                  <a:cubicBezTo>
                    <a:pt x="356909" y="76009"/>
                    <a:pt x="355494" y="74867"/>
                    <a:pt x="356249" y="73914"/>
                  </a:cubicBezTo>
                  <a:lnTo>
                    <a:pt x="366724" y="61246"/>
                  </a:lnTo>
                  <a:cubicBezTo>
                    <a:pt x="367196" y="60674"/>
                    <a:pt x="368329" y="60293"/>
                    <a:pt x="369556" y="60293"/>
                  </a:cubicBezTo>
                  <a:lnTo>
                    <a:pt x="411176" y="60293"/>
                  </a:lnTo>
                  <a:cubicBezTo>
                    <a:pt x="413158" y="60293"/>
                    <a:pt x="414668" y="61246"/>
                    <a:pt x="414101" y="62198"/>
                  </a:cubicBezTo>
                  <a:close/>
                  <a:moveTo>
                    <a:pt x="414479" y="54769"/>
                  </a:moveTo>
                  <a:lnTo>
                    <a:pt x="374463" y="54769"/>
                  </a:lnTo>
                  <a:cubicBezTo>
                    <a:pt x="372293" y="54769"/>
                    <a:pt x="370877" y="53721"/>
                    <a:pt x="371632" y="52769"/>
                  </a:cubicBezTo>
                  <a:lnTo>
                    <a:pt x="382108" y="40100"/>
                  </a:lnTo>
                  <a:cubicBezTo>
                    <a:pt x="382580" y="39529"/>
                    <a:pt x="383712" y="39148"/>
                    <a:pt x="384939" y="39148"/>
                  </a:cubicBezTo>
                  <a:lnTo>
                    <a:pt x="421368" y="39148"/>
                  </a:lnTo>
                  <a:cubicBezTo>
                    <a:pt x="423350" y="39148"/>
                    <a:pt x="424860" y="40100"/>
                    <a:pt x="424294" y="41053"/>
                  </a:cubicBezTo>
                  <a:lnTo>
                    <a:pt x="417404" y="53721"/>
                  </a:lnTo>
                  <a:cubicBezTo>
                    <a:pt x="417027" y="54388"/>
                    <a:pt x="415800" y="54769"/>
                    <a:pt x="414479" y="54769"/>
                  </a:cubicBezTo>
                  <a:close/>
                  <a:moveTo>
                    <a:pt x="468462" y="74676"/>
                  </a:moveTo>
                  <a:cubicBezTo>
                    <a:pt x="468273" y="75438"/>
                    <a:pt x="467046" y="76009"/>
                    <a:pt x="465536" y="76009"/>
                  </a:cubicBezTo>
                  <a:lnTo>
                    <a:pt x="421179" y="76009"/>
                  </a:lnTo>
                  <a:cubicBezTo>
                    <a:pt x="419198" y="76009"/>
                    <a:pt x="417782" y="75057"/>
                    <a:pt x="418254" y="74104"/>
                  </a:cubicBezTo>
                  <a:lnTo>
                    <a:pt x="425238" y="61436"/>
                  </a:lnTo>
                  <a:cubicBezTo>
                    <a:pt x="425615" y="60770"/>
                    <a:pt x="426748" y="60293"/>
                    <a:pt x="428163" y="60293"/>
                  </a:cubicBezTo>
                  <a:lnTo>
                    <a:pt x="468934" y="60293"/>
                  </a:lnTo>
                  <a:cubicBezTo>
                    <a:pt x="470821" y="60293"/>
                    <a:pt x="472143" y="61150"/>
                    <a:pt x="471954" y="62008"/>
                  </a:cubicBezTo>
                  <a:lnTo>
                    <a:pt x="468462" y="74676"/>
                  </a:lnTo>
                  <a:close/>
                  <a:moveTo>
                    <a:pt x="600305" y="76009"/>
                  </a:moveTo>
                  <a:lnTo>
                    <a:pt x="555949" y="76009"/>
                  </a:lnTo>
                  <a:cubicBezTo>
                    <a:pt x="554439" y="76009"/>
                    <a:pt x="553212" y="75438"/>
                    <a:pt x="553023" y="74676"/>
                  </a:cubicBezTo>
                  <a:lnTo>
                    <a:pt x="549531" y="62008"/>
                  </a:lnTo>
                  <a:cubicBezTo>
                    <a:pt x="549342" y="61150"/>
                    <a:pt x="550758" y="60293"/>
                    <a:pt x="552551" y="60293"/>
                  </a:cubicBezTo>
                  <a:lnTo>
                    <a:pt x="593322" y="60293"/>
                  </a:lnTo>
                  <a:cubicBezTo>
                    <a:pt x="594737" y="60293"/>
                    <a:pt x="595870" y="60770"/>
                    <a:pt x="596247" y="61436"/>
                  </a:cubicBezTo>
                  <a:lnTo>
                    <a:pt x="603231" y="74104"/>
                  </a:lnTo>
                  <a:cubicBezTo>
                    <a:pt x="603703" y="75057"/>
                    <a:pt x="602287" y="76009"/>
                    <a:pt x="600305" y="76009"/>
                  </a:cubicBezTo>
                  <a:close/>
                  <a:moveTo>
                    <a:pt x="604175" y="53721"/>
                  </a:moveTo>
                  <a:lnTo>
                    <a:pt x="597191" y="41053"/>
                  </a:lnTo>
                  <a:cubicBezTo>
                    <a:pt x="596719" y="40100"/>
                    <a:pt x="598135" y="39148"/>
                    <a:pt x="600117" y="39148"/>
                  </a:cubicBezTo>
                  <a:lnTo>
                    <a:pt x="636546" y="39148"/>
                  </a:lnTo>
                  <a:cubicBezTo>
                    <a:pt x="637773" y="39148"/>
                    <a:pt x="638905" y="39529"/>
                    <a:pt x="639377" y="40100"/>
                  </a:cubicBezTo>
                  <a:lnTo>
                    <a:pt x="649853" y="52769"/>
                  </a:lnTo>
                  <a:cubicBezTo>
                    <a:pt x="650702" y="53721"/>
                    <a:pt x="649192" y="54769"/>
                    <a:pt x="647022" y="54769"/>
                  </a:cubicBezTo>
                  <a:lnTo>
                    <a:pt x="607006" y="54769"/>
                  </a:lnTo>
                  <a:cubicBezTo>
                    <a:pt x="605685" y="54769"/>
                    <a:pt x="604458" y="54388"/>
                    <a:pt x="604175" y="53721"/>
                  </a:cubicBezTo>
                  <a:close/>
                  <a:moveTo>
                    <a:pt x="662405" y="76009"/>
                  </a:moveTo>
                  <a:lnTo>
                    <a:pt x="617199" y="76009"/>
                  </a:lnTo>
                  <a:cubicBezTo>
                    <a:pt x="615878" y="76009"/>
                    <a:pt x="614651" y="75533"/>
                    <a:pt x="614273" y="74867"/>
                  </a:cubicBezTo>
                  <a:lnTo>
                    <a:pt x="607384" y="62198"/>
                  </a:lnTo>
                  <a:cubicBezTo>
                    <a:pt x="606817" y="61246"/>
                    <a:pt x="608327" y="60293"/>
                    <a:pt x="610309" y="60293"/>
                  </a:cubicBezTo>
                  <a:lnTo>
                    <a:pt x="651929" y="60293"/>
                  </a:lnTo>
                  <a:cubicBezTo>
                    <a:pt x="653156" y="60293"/>
                    <a:pt x="654289" y="60674"/>
                    <a:pt x="654760" y="61246"/>
                  </a:cubicBezTo>
                  <a:lnTo>
                    <a:pt x="665236" y="73914"/>
                  </a:lnTo>
                  <a:cubicBezTo>
                    <a:pt x="666086" y="74867"/>
                    <a:pt x="664576" y="76009"/>
                    <a:pt x="662405" y="76009"/>
                  </a:cubicBezTo>
                  <a:close/>
                  <a:moveTo>
                    <a:pt x="769239" y="52388"/>
                  </a:moveTo>
                  <a:cubicBezTo>
                    <a:pt x="770654" y="53435"/>
                    <a:pt x="769239" y="54769"/>
                    <a:pt x="766785" y="54769"/>
                  </a:cubicBezTo>
                  <a:lnTo>
                    <a:pt x="723655" y="54769"/>
                  </a:lnTo>
                  <a:cubicBezTo>
                    <a:pt x="722523" y="54769"/>
                    <a:pt x="721579" y="54483"/>
                    <a:pt x="721013" y="54007"/>
                  </a:cubicBezTo>
                  <a:lnTo>
                    <a:pt x="706856" y="41339"/>
                  </a:lnTo>
                  <a:cubicBezTo>
                    <a:pt x="705724" y="40386"/>
                    <a:pt x="707139" y="39148"/>
                    <a:pt x="709499" y="39148"/>
                  </a:cubicBezTo>
                  <a:lnTo>
                    <a:pt x="748853" y="39148"/>
                  </a:lnTo>
                  <a:cubicBezTo>
                    <a:pt x="749797" y="39148"/>
                    <a:pt x="750741" y="39338"/>
                    <a:pt x="751307" y="39815"/>
                  </a:cubicBezTo>
                  <a:lnTo>
                    <a:pt x="769239" y="52388"/>
                  </a:lnTo>
                  <a:close/>
                  <a:moveTo>
                    <a:pt x="767540" y="39148"/>
                  </a:moveTo>
                  <a:lnTo>
                    <a:pt x="809160" y="39148"/>
                  </a:lnTo>
                  <a:cubicBezTo>
                    <a:pt x="810104" y="39148"/>
                    <a:pt x="810859" y="39338"/>
                    <a:pt x="811519" y="39624"/>
                  </a:cubicBezTo>
                  <a:lnTo>
                    <a:pt x="833509" y="52292"/>
                  </a:lnTo>
                  <a:cubicBezTo>
                    <a:pt x="835208" y="53245"/>
                    <a:pt x="833792" y="54769"/>
                    <a:pt x="831244" y="54769"/>
                  </a:cubicBezTo>
                  <a:lnTo>
                    <a:pt x="785471" y="54769"/>
                  </a:lnTo>
                  <a:cubicBezTo>
                    <a:pt x="784528" y="54769"/>
                    <a:pt x="783584" y="54578"/>
                    <a:pt x="783018" y="54197"/>
                  </a:cubicBezTo>
                  <a:lnTo>
                    <a:pt x="765086" y="41529"/>
                  </a:lnTo>
                  <a:cubicBezTo>
                    <a:pt x="763671" y="40481"/>
                    <a:pt x="765086" y="39148"/>
                    <a:pt x="767540" y="39148"/>
                  </a:cubicBezTo>
                  <a:close/>
                  <a:moveTo>
                    <a:pt x="708366" y="52578"/>
                  </a:moveTo>
                  <a:cubicBezTo>
                    <a:pt x="709499" y="53530"/>
                    <a:pt x="707989" y="54769"/>
                    <a:pt x="705724" y="54769"/>
                  </a:cubicBezTo>
                  <a:lnTo>
                    <a:pt x="664387" y="54769"/>
                  </a:lnTo>
                  <a:cubicBezTo>
                    <a:pt x="663160" y="54769"/>
                    <a:pt x="662027" y="54483"/>
                    <a:pt x="661650" y="53912"/>
                  </a:cubicBezTo>
                  <a:lnTo>
                    <a:pt x="651080" y="41243"/>
                  </a:lnTo>
                  <a:cubicBezTo>
                    <a:pt x="650325" y="40196"/>
                    <a:pt x="651740" y="39148"/>
                    <a:pt x="653911" y="39148"/>
                  </a:cubicBezTo>
                  <a:lnTo>
                    <a:pt x="691567" y="39148"/>
                  </a:lnTo>
                  <a:cubicBezTo>
                    <a:pt x="692700" y="39148"/>
                    <a:pt x="693643" y="39433"/>
                    <a:pt x="694210" y="39910"/>
                  </a:cubicBezTo>
                  <a:lnTo>
                    <a:pt x="708366" y="52578"/>
                  </a:lnTo>
                  <a:close/>
                  <a:moveTo>
                    <a:pt x="726486" y="76009"/>
                  </a:moveTo>
                  <a:lnTo>
                    <a:pt x="679770" y="76009"/>
                  </a:lnTo>
                  <a:cubicBezTo>
                    <a:pt x="678543" y="76009"/>
                    <a:pt x="677505" y="75628"/>
                    <a:pt x="677033" y="75057"/>
                  </a:cubicBezTo>
                  <a:lnTo>
                    <a:pt x="666463" y="62389"/>
                  </a:lnTo>
                  <a:cubicBezTo>
                    <a:pt x="665708" y="61436"/>
                    <a:pt x="667124" y="60293"/>
                    <a:pt x="669294" y="60293"/>
                  </a:cubicBezTo>
                  <a:lnTo>
                    <a:pt x="712330" y="60293"/>
                  </a:lnTo>
                  <a:cubicBezTo>
                    <a:pt x="713462" y="60293"/>
                    <a:pt x="714406" y="60674"/>
                    <a:pt x="714972" y="61150"/>
                  </a:cubicBezTo>
                  <a:lnTo>
                    <a:pt x="729129" y="73723"/>
                  </a:lnTo>
                  <a:cubicBezTo>
                    <a:pt x="730261" y="74771"/>
                    <a:pt x="728751" y="76009"/>
                    <a:pt x="726486" y="76009"/>
                  </a:cubicBezTo>
                  <a:close/>
                  <a:moveTo>
                    <a:pt x="793210" y="76009"/>
                  </a:moveTo>
                  <a:lnTo>
                    <a:pt x="744418" y="76009"/>
                  </a:lnTo>
                  <a:cubicBezTo>
                    <a:pt x="743285" y="76009"/>
                    <a:pt x="742342" y="75724"/>
                    <a:pt x="741775" y="75247"/>
                  </a:cubicBezTo>
                  <a:lnTo>
                    <a:pt x="727619" y="62579"/>
                  </a:lnTo>
                  <a:cubicBezTo>
                    <a:pt x="726486" y="61531"/>
                    <a:pt x="727996" y="60293"/>
                    <a:pt x="730261" y="60293"/>
                  </a:cubicBezTo>
                  <a:lnTo>
                    <a:pt x="775184" y="60293"/>
                  </a:lnTo>
                  <a:cubicBezTo>
                    <a:pt x="776223" y="60293"/>
                    <a:pt x="777166" y="60579"/>
                    <a:pt x="777733" y="60960"/>
                  </a:cubicBezTo>
                  <a:lnTo>
                    <a:pt x="795664" y="73628"/>
                  </a:lnTo>
                  <a:cubicBezTo>
                    <a:pt x="797080" y="74581"/>
                    <a:pt x="795664" y="76009"/>
                    <a:pt x="793210" y="76009"/>
                  </a:cubicBezTo>
                  <a:close/>
                  <a:moveTo>
                    <a:pt x="863521" y="76009"/>
                  </a:moveTo>
                  <a:lnTo>
                    <a:pt x="811897" y="76009"/>
                  </a:lnTo>
                  <a:cubicBezTo>
                    <a:pt x="810859" y="76009"/>
                    <a:pt x="810009" y="75724"/>
                    <a:pt x="809443" y="75343"/>
                  </a:cubicBezTo>
                  <a:lnTo>
                    <a:pt x="791417" y="62674"/>
                  </a:lnTo>
                  <a:cubicBezTo>
                    <a:pt x="790001" y="61722"/>
                    <a:pt x="791417" y="60293"/>
                    <a:pt x="793871" y="60293"/>
                  </a:cubicBezTo>
                  <a:lnTo>
                    <a:pt x="841531" y="60293"/>
                  </a:lnTo>
                  <a:cubicBezTo>
                    <a:pt x="842380" y="60293"/>
                    <a:pt x="843230" y="60484"/>
                    <a:pt x="843796" y="60865"/>
                  </a:cubicBezTo>
                  <a:lnTo>
                    <a:pt x="865786" y="73533"/>
                  </a:lnTo>
                  <a:cubicBezTo>
                    <a:pt x="867484" y="74486"/>
                    <a:pt x="866069" y="76009"/>
                    <a:pt x="863521" y="76009"/>
                  </a:cubicBezTo>
                  <a:close/>
                  <a:moveTo>
                    <a:pt x="914295" y="60770"/>
                  </a:moveTo>
                  <a:lnTo>
                    <a:pt x="940531" y="73438"/>
                  </a:lnTo>
                  <a:cubicBezTo>
                    <a:pt x="942513" y="74390"/>
                    <a:pt x="941192" y="76009"/>
                    <a:pt x="938455" y="76009"/>
                  </a:cubicBezTo>
                  <a:lnTo>
                    <a:pt x="883151" y="76009"/>
                  </a:lnTo>
                  <a:cubicBezTo>
                    <a:pt x="882207" y="76009"/>
                    <a:pt x="881452" y="75819"/>
                    <a:pt x="880886" y="75533"/>
                  </a:cubicBezTo>
                  <a:lnTo>
                    <a:pt x="858802" y="62865"/>
                  </a:lnTo>
                  <a:cubicBezTo>
                    <a:pt x="857103" y="61817"/>
                    <a:pt x="858519" y="60293"/>
                    <a:pt x="861067" y="60293"/>
                  </a:cubicBezTo>
                  <a:lnTo>
                    <a:pt x="912124" y="60293"/>
                  </a:lnTo>
                  <a:cubicBezTo>
                    <a:pt x="912974" y="60293"/>
                    <a:pt x="913729" y="60484"/>
                    <a:pt x="914295" y="60770"/>
                  </a:cubicBezTo>
                  <a:close/>
                  <a:moveTo>
                    <a:pt x="875601" y="39529"/>
                  </a:moveTo>
                  <a:lnTo>
                    <a:pt x="901932" y="52197"/>
                  </a:lnTo>
                  <a:cubicBezTo>
                    <a:pt x="903913" y="53149"/>
                    <a:pt x="902592" y="54769"/>
                    <a:pt x="899855" y="54769"/>
                  </a:cubicBezTo>
                  <a:lnTo>
                    <a:pt x="850780" y="54769"/>
                  </a:lnTo>
                  <a:cubicBezTo>
                    <a:pt x="849930" y="54769"/>
                    <a:pt x="849081" y="54578"/>
                    <a:pt x="848515" y="54293"/>
                  </a:cubicBezTo>
                  <a:lnTo>
                    <a:pt x="826525" y="41624"/>
                  </a:lnTo>
                  <a:cubicBezTo>
                    <a:pt x="824826" y="40672"/>
                    <a:pt x="826242" y="39148"/>
                    <a:pt x="828790" y="39148"/>
                  </a:cubicBezTo>
                  <a:lnTo>
                    <a:pt x="873524" y="39148"/>
                  </a:lnTo>
                  <a:cubicBezTo>
                    <a:pt x="874279" y="39148"/>
                    <a:pt x="875034" y="39243"/>
                    <a:pt x="875601" y="39529"/>
                  </a:cubicBezTo>
                  <a:close/>
                  <a:moveTo>
                    <a:pt x="796513" y="17907"/>
                  </a:moveTo>
                  <a:lnTo>
                    <a:pt x="834925" y="17907"/>
                  </a:lnTo>
                  <a:cubicBezTo>
                    <a:pt x="835680" y="17907"/>
                    <a:pt x="836435" y="17907"/>
                    <a:pt x="837001" y="18288"/>
                  </a:cubicBezTo>
                  <a:lnTo>
                    <a:pt x="863332" y="30956"/>
                  </a:lnTo>
                  <a:cubicBezTo>
                    <a:pt x="865314" y="31909"/>
                    <a:pt x="863992" y="33528"/>
                    <a:pt x="861255" y="33528"/>
                  </a:cubicBezTo>
                  <a:lnTo>
                    <a:pt x="818503" y="33528"/>
                  </a:lnTo>
                  <a:cubicBezTo>
                    <a:pt x="817654" y="33528"/>
                    <a:pt x="816804" y="33338"/>
                    <a:pt x="816238" y="33052"/>
                  </a:cubicBezTo>
                  <a:lnTo>
                    <a:pt x="794248" y="20383"/>
                  </a:lnTo>
                  <a:cubicBezTo>
                    <a:pt x="792550" y="19431"/>
                    <a:pt x="793871" y="17907"/>
                    <a:pt x="796513" y="17907"/>
                  </a:cubicBezTo>
                  <a:close/>
                  <a:moveTo>
                    <a:pt x="741115" y="17907"/>
                  </a:moveTo>
                  <a:lnTo>
                    <a:pt x="776883" y="17907"/>
                  </a:lnTo>
                  <a:cubicBezTo>
                    <a:pt x="777733" y="17907"/>
                    <a:pt x="778582" y="18097"/>
                    <a:pt x="779148" y="18383"/>
                  </a:cubicBezTo>
                  <a:lnTo>
                    <a:pt x="801138" y="31051"/>
                  </a:lnTo>
                  <a:cubicBezTo>
                    <a:pt x="802837" y="32004"/>
                    <a:pt x="801515" y="33528"/>
                    <a:pt x="798873" y="33528"/>
                  </a:cubicBezTo>
                  <a:lnTo>
                    <a:pt x="759141" y="33528"/>
                  </a:lnTo>
                  <a:cubicBezTo>
                    <a:pt x="758102" y="33528"/>
                    <a:pt x="757253" y="33338"/>
                    <a:pt x="756687" y="32861"/>
                  </a:cubicBezTo>
                  <a:lnTo>
                    <a:pt x="738661" y="20288"/>
                  </a:lnTo>
                  <a:cubicBezTo>
                    <a:pt x="737245" y="19241"/>
                    <a:pt x="738661" y="17907"/>
                    <a:pt x="741115" y="17907"/>
                  </a:cubicBezTo>
                  <a:close/>
                  <a:moveTo>
                    <a:pt x="688736" y="17907"/>
                  </a:moveTo>
                  <a:lnTo>
                    <a:pt x="722428" y="17907"/>
                  </a:lnTo>
                  <a:cubicBezTo>
                    <a:pt x="723466" y="17907"/>
                    <a:pt x="724316" y="18097"/>
                    <a:pt x="724882" y="18478"/>
                  </a:cubicBezTo>
                  <a:lnTo>
                    <a:pt x="742908" y="31147"/>
                  </a:lnTo>
                  <a:cubicBezTo>
                    <a:pt x="744323" y="32195"/>
                    <a:pt x="742908" y="33528"/>
                    <a:pt x="740454" y="33528"/>
                  </a:cubicBezTo>
                  <a:lnTo>
                    <a:pt x="702892" y="33528"/>
                  </a:lnTo>
                  <a:cubicBezTo>
                    <a:pt x="701760" y="33528"/>
                    <a:pt x="700722" y="33242"/>
                    <a:pt x="700250" y="32766"/>
                  </a:cubicBezTo>
                  <a:lnTo>
                    <a:pt x="686093" y="20098"/>
                  </a:lnTo>
                  <a:cubicBezTo>
                    <a:pt x="684961" y="19145"/>
                    <a:pt x="686377" y="17907"/>
                    <a:pt x="688736" y="17907"/>
                  </a:cubicBezTo>
                  <a:close/>
                  <a:moveTo>
                    <a:pt x="638528" y="17907"/>
                  </a:moveTo>
                  <a:lnTo>
                    <a:pt x="670804" y="17907"/>
                  </a:lnTo>
                  <a:cubicBezTo>
                    <a:pt x="671843" y="17907"/>
                    <a:pt x="672881" y="18193"/>
                    <a:pt x="673447" y="18669"/>
                  </a:cubicBezTo>
                  <a:lnTo>
                    <a:pt x="687603" y="31337"/>
                  </a:lnTo>
                  <a:cubicBezTo>
                    <a:pt x="688736" y="32290"/>
                    <a:pt x="687226" y="33528"/>
                    <a:pt x="684961" y="33528"/>
                  </a:cubicBezTo>
                  <a:lnTo>
                    <a:pt x="649003" y="33528"/>
                  </a:lnTo>
                  <a:cubicBezTo>
                    <a:pt x="647777" y="33528"/>
                    <a:pt x="646644" y="33147"/>
                    <a:pt x="646172" y="32575"/>
                  </a:cubicBezTo>
                  <a:lnTo>
                    <a:pt x="635696" y="19907"/>
                  </a:lnTo>
                  <a:cubicBezTo>
                    <a:pt x="634941" y="18955"/>
                    <a:pt x="636357" y="17907"/>
                    <a:pt x="638528" y="17907"/>
                  </a:cubicBezTo>
                  <a:close/>
                  <a:moveTo>
                    <a:pt x="589924" y="17907"/>
                  </a:moveTo>
                  <a:lnTo>
                    <a:pt x="621163" y="17907"/>
                  </a:lnTo>
                  <a:cubicBezTo>
                    <a:pt x="622389" y="17907"/>
                    <a:pt x="623522" y="18193"/>
                    <a:pt x="623994" y="18764"/>
                  </a:cubicBezTo>
                  <a:lnTo>
                    <a:pt x="634470" y="31432"/>
                  </a:lnTo>
                  <a:cubicBezTo>
                    <a:pt x="635319" y="32480"/>
                    <a:pt x="633809" y="33528"/>
                    <a:pt x="631638" y="33528"/>
                  </a:cubicBezTo>
                  <a:lnTo>
                    <a:pt x="596908" y="33528"/>
                  </a:lnTo>
                  <a:cubicBezTo>
                    <a:pt x="595492" y="33528"/>
                    <a:pt x="594360" y="33052"/>
                    <a:pt x="593982" y="32385"/>
                  </a:cubicBezTo>
                  <a:lnTo>
                    <a:pt x="586998" y="19812"/>
                  </a:lnTo>
                  <a:cubicBezTo>
                    <a:pt x="586527" y="18764"/>
                    <a:pt x="587942" y="17907"/>
                    <a:pt x="589924" y="17907"/>
                  </a:cubicBezTo>
                  <a:close/>
                  <a:moveTo>
                    <a:pt x="586055" y="40291"/>
                  </a:moveTo>
                  <a:lnTo>
                    <a:pt x="593038" y="52864"/>
                  </a:lnTo>
                  <a:cubicBezTo>
                    <a:pt x="593510" y="53816"/>
                    <a:pt x="592095" y="54769"/>
                    <a:pt x="590113" y="54769"/>
                  </a:cubicBezTo>
                  <a:lnTo>
                    <a:pt x="550947" y="54769"/>
                  </a:lnTo>
                  <a:cubicBezTo>
                    <a:pt x="549437" y="54769"/>
                    <a:pt x="548115" y="54293"/>
                    <a:pt x="547927" y="53530"/>
                  </a:cubicBezTo>
                  <a:lnTo>
                    <a:pt x="544529" y="40862"/>
                  </a:lnTo>
                  <a:cubicBezTo>
                    <a:pt x="544246" y="39910"/>
                    <a:pt x="545662" y="39148"/>
                    <a:pt x="547455" y="39148"/>
                  </a:cubicBezTo>
                  <a:lnTo>
                    <a:pt x="583223" y="39148"/>
                  </a:lnTo>
                  <a:cubicBezTo>
                    <a:pt x="584545" y="39148"/>
                    <a:pt x="585771" y="39624"/>
                    <a:pt x="586055" y="40291"/>
                  </a:cubicBezTo>
                  <a:close/>
                  <a:moveTo>
                    <a:pt x="542453" y="17907"/>
                  </a:moveTo>
                  <a:lnTo>
                    <a:pt x="573031" y="17907"/>
                  </a:lnTo>
                  <a:cubicBezTo>
                    <a:pt x="574352" y="17907"/>
                    <a:pt x="575579" y="18288"/>
                    <a:pt x="575956" y="18955"/>
                  </a:cubicBezTo>
                  <a:lnTo>
                    <a:pt x="582846" y="31623"/>
                  </a:lnTo>
                  <a:cubicBezTo>
                    <a:pt x="583412" y="32575"/>
                    <a:pt x="581902" y="33528"/>
                    <a:pt x="579920" y="33528"/>
                  </a:cubicBezTo>
                  <a:lnTo>
                    <a:pt x="545850" y="33528"/>
                  </a:lnTo>
                  <a:cubicBezTo>
                    <a:pt x="544340" y="33528"/>
                    <a:pt x="543113" y="32956"/>
                    <a:pt x="542925" y="32195"/>
                  </a:cubicBezTo>
                  <a:lnTo>
                    <a:pt x="539433" y="19621"/>
                  </a:lnTo>
                  <a:cubicBezTo>
                    <a:pt x="539150" y="18669"/>
                    <a:pt x="540565" y="17907"/>
                    <a:pt x="542453" y="17907"/>
                  </a:cubicBezTo>
                  <a:close/>
                  <a:moveTo>
                    <a:pt x="494604" y="19145"/>
                  </a:moveTo>
                  <a:cubicBezTo>
                    <a:pt x="494887" y="18383"/>
                    <a:pt x="496114" y="17907"/>
                    <a:pt x="497624" y="17907"/>
                  </a:cubicBezTo>
                  <a:lnTo>
                    <a:pt x="523861" y="17907"/>
                  </a:lnTo>
                  <a:cubicBezTo>
                    <a:pt x="525371" y="17907"/>
                    <a:pt x="526692" y="18383"/>
                    <a:pt x="526881" y="19145"/>
                  </a:cubicBezTo>
                  <a:lnTo>
                    <a:pt x="530278" y="31814"/>
                  </a:lnTo>
                  <a:cubicBezTo>
                    <a:pt x="530561" y="32766"/>
                    <a:pt x="529146" y="33528"/>
                    <a:pt x="527353" y="33528"/>
                  </a:cubicBezTo>
                  <a:lnTo>
                    <a:pt x="494227" y="33528"/>
                  </a:lnTo>
                  <a:cubicBezTo>
                    <a:pt x="492339" y="33528"/>
                    <a:pt x="490923" y="32766"/>
                    <a:pt x="491207" y="31814"/>
                  </a:cubicBezTo>
                  <a:lnTo>
                    <a:pt x="494604" y="19145"/>
                  </a:lnTo>
                  <a:close/>
                  <a:moveTo>
                    <a:pt x="489602" y="40481"/>
                  </a:moveTo>
                  <a:cubicBezTo>
                    <a:pt x="489791" y="39719"/>
                    <a:pt x="491112" y="39148"/>
                    <a:pt x="492622" y="39148"/>
                  </a:cubicBezTo>
                  <a:lnTo>
                    <a:pt x="528957" y="39148"/>
                  </a:lnTo>
                  <a:cubicBezTo>
                    <a:pt x="530467" y="39148"/>
                    <a:pt x="531694" y="39719"/>
                    <a:pt x="531883" y="40481"/>
                  </a:cubicBezTo>
                  <a:lnTo>
                    <a:pt x="535375" y="53054"/>
                  </a:lnTo>
                  <a:cubicBezTo>
                    <a:pt x="535563" y="54007"/>
                    <a:pt x="534242" y="54769"/>
                    <a:pt x="532355" y="54769"/>
                  </a:cubicBezTo>
                  <a:lnTo>
                    <a:pt x="489130" y="54769"/>
                  </a:lnTo>
                  <a:cubicBezTo>
                    <a:pt x="487337" y="54769"/>
                    <a:pt x="485922" y="54007"/>
                    <a:pt x="486110" y="53054"/>
                  </a:cubicBezTo>
                  <a:lnTo>
                    <a:pt x="489602" y="40481"/>
                  </a:lnTo>
                  <a:close/>
                  <a:moveTo>
                    <a:pt x="487526" y="60293"/>
                  </a:moveTo>
                  <a:lnTo>
                    <a:pt x="533959" y="60293"/>
                  </a:lnTo>
                  <a:cubicBezTo>
                    <a:pt x="535469" y="60293"/>
                    <a:pt x="536790" y="60865"/>
                    <a:pt x="536979" y="61627"/>
                  </a:cubicBezTo>
                  <a:lnTo>
                    <a:pt x="540377" y="74295"/>
                  </a:lnTo>
                  <a:cubicBezTo>
                    <a:pt x="540660" y="75152"/>
                    <a:pt x="539244" y="76009"/>
                    <a:pt x="537451" y="76009"/>
                  </a:cubicBezTo>
                  <a:lnTo>
                    <a:pt x="484034" y="76009"/>
                  </a:lnTo>
                  <a:cubicBezTo>
                    <a:pt x="482241" y="76009"/>
                    <a:pt x="480825" y="75152"/>
                    <a:pt x="481108" y="74295"/>
                  </a:cubicBezTo>
                  <a:lnTo>
                    <a:pt x="484506" y="61627"/>
                  </a:lnTo>
                  <a:cubicBezTo>
                    <a:pt x="484695" y="60865"/>
                    <a:pt x="486016" y="60293"/>
                    <a:pt x="487526" y="60293"/>
                  </a:cubicBezTo>
                  <a:close/>
                  <a:moveTo>
                    <a:pt x="438639" y="31623"/>
                  </a:moveTo>
                  <a:lnTo>
                    <a:pt x="445529" y="18955"/>
                  </a:lnTo>
                  <a:cubicBezTo>
                    <a:pt x="445906" y="18288"/>
                    <a:pt x="447133" y="17907"/>
                    <a:pt x="448454" y="17907"/>
                  </a:cubicBezTo>
                  <a:lnTo>
                    <a:pt x="479032" y="17907"/>
                  </a:lnTo>
                  <a:cubicBezTo>
                    <a:pt x="480920" y="17907"/>
                    <a:pt x="482335" y="18669"/>
                    <a:pt x="482052" y="19621"/>
                  </a:cubicBezTo>
                  <a:lnTo>
                    <a:pt x="478655" y="32195"/>
                  </a:lnTo>
                  <a:cubicBezTo>
                    <a:pt x="478371" y="32956"/>
                    <a:pt x="477145" y="33528"/>
                    <a:pt x="475635" y="33528"/>
                  </a:cubicBezTo>
                  <a:lnTo>
                    <a:pt x="441565" y="33528"/>
                  </a:lnTo>
                  <a:cubicBezTo>
                    <a:pt x="439583" y="33528"/>
                    <a:pt x="438073" y="32575"/>
                    <a:pt x="438639" y="31623"/>
                  </a:cubicBezTo>
                  <a:close/>
                  <a:moveTo>
                    <a:pt x="438356" y="39148"/>
                  </a:moveTo>
                  <a:lnTo>
                    <a:pt x="474030" y="39148"/>
                  </a:lnTo>
                  <a:cubicBezTo>
                    <a:pt x="475823" y="39148"/>
                    <a:pt x="477239" y="39910"/>
                    <a:pt x="476956" y="40862"/>
                  </a:cubicBezTo>
                  <a:lnTo>
                    <a:pt x="473558" y="53530"/>
                  </a:lnTo>
                  <a:cubicBezTo>
                    <a:pt x="473369" y="54293"/>
                    <a:pt x="472048" y="54769"/>
                    <a:pt x="470538" y="54769"/>
                  </a:cubicBezTo>
                  <a:lnTo>
                    <a:pt x="431372" y="54769"/>
                  </a:lnTo>
                  <a:cubicBezTo>
                    <a:pt x="429390" y="54769"/>
                    <a:pt x="427975" y="53816"/>
                    <a:pt x="428446" y="52864"/>
                  </a:cubicBezTo>
                  <a:lnTo>
                    <a:pt x="435430" y="40291"/>
                  </a:lnTo>
                  <a:cubicBezTo>
                    <a:pt x="435713" y="39624"/>
                    <a:pt x="436940" y="39148"/>
                    <a:pt x="438356" y="39148"/>
                  </a:cubicBezTo>
                  <a:close/>
                  <a:moveTo>
                    <a:pt x="387015" y="31432"/>
                  </a:moveTo>
                  <a:lnTo>
                    <a:pt x="397491" y="18764"/>
                  </a:lnTo>
                  <a:cubicBezTo>
                    <a:pt x="397963" y="18193"/>
                    <a:pt x="399095" y="17907"/>
                    <a:pt x="400322" y="17907"/>
                  </a:cubicBezTo>
                  <a:lnTo>
                    <a:pt x="431561" y="17907"/>
                  </a:lnTo>
                  <a:cubicBezTo>
                    <a:pt x="433543" y="17907"/>
                    <a:pt x="434958" y="18764"/>
                    <a:pt x="434487" y="19812"/>
                  </a:cubicBezTo>
                  <a:lnTo>
                    <a:pt x="427503" y="32385"/>
                  </a:lnTo>
                  <a:cubicBezTo>
                    <a:pt x="427220" y="33052"/>
                    <a:pt x="425993" y="33528"/>
                    <a:pt x="424577" y="33528"/>
                  </a:cubicBezTo>
                  <a:lnTo>
                    <a:pt x="389847" y="33528"/>
                  </a:lnTo>
                  <a:cubicBezTo>
                    <a:pt x="387676" y="33528"/>
                    <a:pt x="386260" y="32480"/>
                    <a:pt x="387015" y="31432"/>
                  </a:cubicBezTo>
                  <a:close/>
                  <a:moveTo>
                    <a:pt x="350681" y="17907"/>
                  </a:moveTo>
                  <a:lnTo>
                    <a:pt x="382957" y="17907"/>
                  </a:lnTo>
                  <a:cubicBezTo>
                    <a:pt x="385128" y="17907"/>
                    <a:pt x="386543" y="18955"/>
                    <a:pt x="385788" y="19907"/>
                  </a:cubicBezTo>
                  <a:lnTo>
                    <a:pt x="375313" y="32575"/>
                  </a:lnTo>
                  <a:cubicBezTo>
                    <a:pt x="374841" y="33147"/>
                    <a:pt x="373708" y="33528"/>
                    <a:pt x="372481" y="33528"/>
                  </a:cubicBezTo>
                  <a:lnTo>
                    <a:pt x="336524" y="33528"/>
                  </a:lnTo>
                  <a:cubicBezTo>
                    <a:pt x="334259" y="33528"/>
                    <a:pt x="332749" y="32290"/>
                    <a:pt x="333882" y="31337"/>
                  </a:cubicBezTo>
                  <a:lnTo>
                    <a:pt x="348038" y="18669"/>
                  </a:lnTo>
                  <a:cubicBezTo>
                    <a:pt x="348604" y="18193"/>
                    <a:pt x="349642" y="17907"/>
                    <a:pt x="350681" y="17907"/>
                  </a:cubicBezTo>
                  <a:close/>
                  <a:moveTo>
                    <a:pt x="299057" y="17907"/>
                  </a:moveTo>
                  <a:lnTo>
                    <a:pt x="332749" y="17907"/>
                  </a:lnTo>
                  <a:cubicBezTo>
                    <a:pt x="335108" y="17907"/>
                    <a:pt x="336524" y="19145"/>
                    <a:pt x="335392" y="20098"/>
                  </a:cubicBezTo>
                  <a:lnTo>
                    <a:pt x="321235" y="32766"/>
                  </a:lnTo>
                  <a:cubicBezTo>
                    <a:pt x="320763" y="33242"/>
                    <a:pt x="319725" y="33528"/>
                    <a:pt x="318593" y="33528"/>
                  </a:cubicBezTo>
                  <a:lnTo>
                    <a:pt x="281031" y="33528"/>
                  </a:lnTo>
                  <a:cubicBezTo>
                    <a:pt x="278577" y="33528"/>
                    <a:pt x="277161" y="32195"/>
                    <a:pt x="278577" y="31147"/>
                  </a:cubicBezTo>
                  <a:lnTo>
                    <a:pt x="296603" y="18478"/>
                  </a:lnTo>
                  <a:cubicBezTo>
                    <a:pt x="297169" y="18097"/>
                    <a:pt x="298019" y="17907"/>
                    <a:pt x="299057" y="17907"/>
                  </a:cubicBezTo>
                  <a:close/>
                  <a:moveTo>
                    <a:pt x="244602" y="17907"/>
                  </a:moveTo>
                  <a:lnTo>
                    <a:pt x="280370" y="17907"/>
                  </a:lnTo>
                  <a:cubicBezTo>
                    <a:pt x="282824" y="17907"/>
                    <a:pt x="284240" y="19241"/>
                    <a:pt x="282824" y="20288"/>
                  </a:cubicBezTo>
                  <a:lnTo>
                    <a:pt x="264893" y="32861"/>
                  </a:lnTo>
                  <a:cubicBezTo>
                    <a:pt x="264326" y="33338"/>
                    <a:pt x="263383" y="33528"/>
                    <a:pt x="262344" y="33528"/>
                  </a:cubicBezTo>
                  <a:lnTo>
                    <a:pt x="222612" y="33528"/>
                  </a:lnTo>
                  <a:cubicBezTo>
                    <a:pt x="219970" y="33528"/>
                    <a:pt x="218648" y="32004"/>
                    <a:pt x="220347" y="31051"/>
                  </a:cubicBezTo>
                  <a:lnTo>
                    <a:pt x="242337" y="18383"/>
                  </a:lnTo>
                  <a:cubicBezTo>
                    <a:pt x="242903" y="18097"/>
                    <a:pt x="243752" y="17907"/>
                    <a:pt x="244602" y="17907"/>
                  </a:cubicBezTo>
                  <a:close/>
                  <a:moveTo>
                    <a:pt x="158153" y="30956"/>
                  </a:moveTo>
                  <a:lnTo>
                    <a:pt x="184484" y="18288"/>
                  </a:lnTo>
                  <a:cubicBezTo>
                    <a:pt x="185050" y="18002"/>
                    <a:pt x="185805" y="17907"/>
                    <a:pt x="186560" y="17907"/>
                  </a:cubicBezTo>
                  <a:lnTo>
                    <a:pt x="224971" y="17907"/>
                  </a:lnTo>
                  <a:cubicBezTo>
                    <a:pt x="227614" y="17907"/>
                    <a:pt x="228935" y="19431"/>
                    <a:pt x="227236" y="20383"/>
                  </a:cubicBezTo>
                  <a:lnTo>
                    <a:pt x="205247" y="33052"/>
                  </a:lnTo>
                  <a:cubicBezTo>
                    <a:pt x="204681" y="33338"/>
                    <a:pt x="203831" y="33528"/>
                    <a:pt x="202982" y="33528"/>
                  </a:cubicBezTo>
                  <a:lnTo>
                    <a:pt x="160229" y="33528"/>
                  </a:lnTo>
                  <a:cubicBezTo>
                    <a:pt x="157587" y="33528"/>
                    <a:pt x="156171" y="31909"/>
                    <a:pt x="158153" y="30956"/>
                  </a:cubicBezTo>
                  <a:close/>
                  <a:moveTo>
                    <a:pt x="119553" y="52197"/>
                  </a:moveTo>
                  <a:lnTo>
                    <a:pt x="145884" y="39529"/>
                  </a:lnTo>
                  <a:cubicBezTo>
                    <a:pt x="146451" y="39243"/>
                    <a:pt x="147206" y="39148"/>
                    <a:pt x="147961" y="39148"/>
                  </a:cubicBezTo>
                  <a:lnTo>
                    <a:pt x="192695" y="39148"/>
                  </a:lnTo>
                  <a:cubicBezTo>
                    <a:pt x="195243" y="39148"/>
                    <a:pt x="196659" y="40672"/>
                    <a:pt x="194960" y="41624"/>
                  </a:cubicBezTo>
                  <a:lnTo>
                    <a:pt x="172970" y="54293"/>
                  </a:lnTo>
                  <a:cubicBezTo>
                    <a:pt x="172404" y="54578"/>
                    <a:pt x="171555" y="54769"/>
                    <a:pt x="170705" y="54769"/>
                  </a:cubicBezTo>
                  <a:lnTo>
                    <a:pt x="121630" y="54769"/>
                  </a:lnTo>
                  <a:cubicBezTo>
                    <a:pt x="118893" y="54769"/>
                    <a:pt x="117571" y="53149"/>
                    <a:pt x="119553" y="52197"/>
                  </a:cubicBezTo>
                  <a:close/>
                  <a:moveTo>
                    <a:pt x="80953" y="73438"/>
                  </a:moveTo>
                  <a:lnTo>
                    <a:pt x="107190" y="60770"/>
                  </a:lnTo>
                  <a:cubicBezTo>
                    <a:pt x="107756" y="60484"/>
                    <a:pt x="108511" y="60293"/>
                    <a:pt x="109361" y="60293"/>
                  </a:cubicBezTo>
                  <a:lnTo>
                    <a:pt x="160418" y="60293"/>
                  </a:lnTo>
                  <a:cubicBezTo>
                    <a:pt x="162966" y="60293"/>
                    <a:pt x="164382" y="61817"/>
                    <a:pt x="162683" y="62865"/>
                  </a:cubicBezTo>
                  <a:lnTo>
                    <a:pt x="140694" y="75533"/>
                  </a:lnTo>
                  <a:cubicBezTo>
                    <a:pt x="140127" y="75819"/>
                    <a:pt x="139278" y="76009"/>
                    <a:pt x="138334" y="76009"/>
                  </a:cubicBezTo>
                  <a:lnTo>
                    <a:pt x="83030" y="76009"/>
                  </a:lnTo>
                  <a:cubicBezTo>
                    <a:pt x="80293" y="76009"/>
                    <a:pt x="78972" y="74390"/>
                    <a:pt x="80953" y="73438"/>
                  </a:cubicBezTo>
                  <a:close/>
                </a:path>
              </a:pathLst>
            </a:custGeom>
            <a:solidFill>
              <a:srgbClr val="44546A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0" name="フリーフォーム 135">
              <a:extLst>
                <a:ext uri="{FF2B5EF4-FFF2-40B4-BE49-F238E27FC236}">
                  <a16:creationId xmlns:a16="http://schemas.microsoft.com/office/drawing/2014/main" id="{CDBA08A7-EC9F-0384-EAD9-9DF2C93906F7}"/>
                </a:ext>
              </a:extLst>
            </p:cNvPr>
            <p:cNvSpPr/>
            <p:nvPr/>
          </p:nvSpPr>
          <p:spPr>
            <a:xfrm>
              <a:off x="0" y="486631"/>
              <a:ext cx="1026906" cy="49530"/>
            </a:xfrm>
            <a:custGeom>
              <a:avLst/>
              <a:gdLst>
                <a:gd name="connsiteX0" fmla="*/ 1010202 w 1026906"/>
                <a:gd name="connsiteY0" fmla="*/ 8287 h 49530"/>
                <a:gd name="connsiteX1" fmla="*/ 16893 w 1026906"/>
                <a:gd name="connsiteY1" fmla="*/ 8287 h 49530"/>
                <a:gd name="connsiteX2" fmla="*/ 189 w 1026906"/>
                <a:gd name="connsiteY2" fmla="*/ 0 h 49530"/>
                <a:gd name="connsiteX3" fmla="*/ 0 w 1026906"/>
                <a:gd name="connsiteY3" fmla="*/ 0 h 49530"/>
                <a:gd name="connsiteX4" fmla="*/ 0 w 1026906"/>
                <a:gd name="connsiteY4" fmla="*/ 24765 h 49530"/>
                <a:gd name="connsiteX5" fmla="*/ 24443 w 1026906"/>
                <a:gd name="connsiteY5" fmla="*/ 49530 h 49530"/>
                <a:gd name="connsiteX6" fmla="*/ 1002463 w 1026906"/>
                <a:gd name="connsiteY6" fmla="*/ 49530 h 49530"/>
                <a:gd name="connsiteX7" fmla="*/ 1026907 w 1026906"/>
                <a:gd name="connsiteY7" fmla="*/ 24765 h 49530"/>
                <a:gd name="connsiteX8" fmla="*/ 1026907 w 1026906"/>
                <a:gd name="connsiteY8" fmla="*/ 0 h 49530"/>
                <a:gd name="connsiteX9" fmla="*/ 1010108 w 1026906"/>
                <a:gd name="connsiteY9" fmla="*/ 8287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6906" h="49530">
                  <a:moveTo>
                    <a:pt x="1010202" y="8287"/>
                  </a:moveTo>
                  <a:lnTo>
                    <a:pt x="16893" y="8287"/>
                  </a:lnTo>
                  <a:cubicBezTo>
                    <a:pt x="7267" y="8287"/>
                    <a:pt x="849" y="4381"/>
                    <a:pt x="189" y="0"/>
                  </a:cubicBezTo>
                  <a:lnTo>
                    <a:pt x="0" y="0"/>
                  </a:lnTo>
                  <a:lnTo>
                    <a:pt x="0" y="24765"/>
                  </a:lnTo>
                  <a:cubicBezTo>
                    <a:pt x="0" y="38386"/>
                    <a:pt x="10948" y="49530"/>
                    <a:pt x="24443" y="49530"/>
                  </a:cubicBezTo>
                  <a:lnTo>
                    <a:pt x="1002463" y="49530"/>
                  </a:lnTo>
                  <a:cubicBezTo>
                    <a:pt x="1015959" y="49530"/>
                    <a:pt x="1026907" y="38386"/>
                    <a:pt x="1026907" y="24765"/>
                  </a:cubicBezTo>
                  <a:lnTo>
                    <a:pt x="1026907" y="0"/>
                  </a:lnTo>
                  <a:cubicBezTo>
                    <a:pt x="1026152" y="4381"/>
                    <a:pt x="1019734" y="8287"/>
                    <a:pt x="1010108" y="8287"/>
                  </a:cubicBezTo>
                  <a:close/>
                </a:path>
              </a:pathLst>
            </a:custGeom>
            <a:solidFill>
              <a:srgbClr val="44546A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1" name="フリーフォーム 136">
              <a:extLst>
                <a:ext uri="{FF2B5EF4-FFF2-40B4-BE49-F238E27FC236}">
                  <a16:creationId xmlns:a16="http://schemas.microsoft.com/office/drawing/2014/main" id="{8064867C-ED73-A388-222C-6A8C092A2C50}"/>
                </a:ext>
              </a:extLst>
            </p:cNvPr>
            <p:cNvSpPr/>
            <p:nvPr/>
          </p:nvSpPr>
          <p:spPr>
            <a:xfrm>
              <a:off x="189" y="486632"/>
              <a:ext cx="1026811" cy="8286"/>
            </a:xfrm>
            <a:custGeom>
              <a:avLst/>
              <a:gdLst>
                <a:gd name="connsiteX0" fmla="*/ 16705 w 1026812"/>
                <a:gd name="connsiteY0" fmla="*/ 8287 h 8286"/>
                <a:gd name="connsiteX1" fmla="*/ 1010014 w 1026812"/>
                <a:gd name="connsiteY1" fmla="*/ 8287 h 8286"/>
                <a:gd name="connsiteX2" fmla="*/ 1026813 w 1026812"/>
                <a:gd name="connsiteY2" fmla="*/ 0 h 8286"/>
                <a:gd name="connsiteX3" fmla="*/ 0 w 1026812"/>
                <a:gd name="connsiteY3" fmla="*/ 0 h 8286"/>
                <a:gd name="connsiteX4" fmla="*/ 16705 w 1026812"/>
                <a:gd name="connsiteY4" fmla="*/ 8287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812" h="8286">
                  <a:moveTo>
                    <a:pt x="16705" y="8287"/>
                  </a:moveTo>
                  <a:lnTo>
                    <a:pt x="1010014" y="8287"/>
                  </a:lnTo>
                  <a:cubicBezTo>
                    <a:pt x="1019640" y="8287"/>
                    <a:pt x="1026057" y="4381"/>
                    <a:pt x="1026813" y="0"/>
                  </a:cubicBezTo>
                  <a:lnTo>
                    <a:pt x="0" y="0"/>
                  </a:lnTo>
                  <a:cubicBezTo>
                    <a:pt x="661" y="4381"/>
                    <a:pt x="7078" y="8287"/>
                    <a:pt x="16705" y="8287"/>
                  </a:cubicBezTo>
                  <a:close/>
                </a:path>
              </a:pathLst>
            </a:custGeom>
            <a:solidFill>
              <a:srgbClr val="44546A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2" name="フリーフォーム 137">
              <a:extLst>
                <a:ext uri="{FF2B5EF4-FFF2-40B4-BE49-F238E27FC236}">
                  <a16:creationId xmlns:a16="http://schemas.microsoft.com/office/drawing/2014/main" id="{90C9EEA8-58B0-41C0-8912-03E0E6BF354D}"/>
                </a:ext>
              </a:extLst>
            </p:cNvPr>
            <p:cNvSpPr/>
            <p:nvPr/>
          </p:nvSpPr>
          <p:spPr>
            <a:xfrm>
              <a:off x="790875" y="461389"/>
              <a:ext cx="75672" cy="15715"/>
            </a:xfrm>
            <a:custGeom>
              <a:avLst/>
              <a:gdLst>
                <a:gd name="connsiteX0" fmla="*/ 52942 w 75672"/>
                <a:gd name="connsiteY0" fmla="*/ 572 h 15716"/>
                <a:gd name="connsiteX1" fmla="*/ 50677 w 75672"/>
                <a:gd name="connsiteY1" fmla="*/ 0 h 15716"/>
                <a:gd name="connsiteX2" fmla="*/ 3017 w 75672"/>
                <a:gd name="connsiteY2" fmla="*/ 0 h 15716"/>
                <a:gd name="connsiteX3" fmla="*/ 563 w 75672"/>
                <a:gd name="connsiteY3" fmla="*/ 2381 h 15716"/>
                <a:gd name="connsiteX4" fmla="*/ 18589 w 75672"/>
                <a:gd name="connsiteY4" fmla="*/ 15050 h 15716"/>
                <a:gd name="connsiteX5" fmla="*/ 21042 w 75672"/>
                <a:gd name="connsiteY5" fmla="*/ 15716 h 15716"/>
                <a:gd name="connsiteX6" fmla="*/ 72666 w 75672"/>
                <a:gd name="connsiteY6" fmla="*/ 15716 h 15716"/>
                <a:gd name="connsiteX7" fmla="*/ 74931 w 75672"/>
                <a:gd name="connsiteY7" fmla="*/ 13240 h 15716"/>
                <a:gd name="connsiteX8" fmla="*/ 52942 w 75672"/>
                <a:gd name="connsiteY8" fmla="*/ 572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72" h="15716">
                  <a:moveTo>
                    <a:pt x="52942" y="572"/>
                  </a:moveTo>
                  <a:cubicBezTo>
                    <a:pt x="52375" y="191"/>
                    <a:pt x="51526" y="0"/>
                    <a:pt x="50677" y="0"/>
                  </a:cubicBezTo>
                  <a:lnTo>
                    <a:pt x="3017" y="0"/>
                  </a:lnTo>
                  <a:cubicBezTo>
                    <a:pt x="563" y="0"/>
                    <a:pt x="-853" y="1429"/>
                    <a:pt x="563" y="2381"/>
                  </a:cubicBezTo>
                  <a:lnTo>
                    <a:pt x="18589" y="15050"/>
                  </a:lnTo>
                  <a:cubicBezTo>
                    <a:pt x="19155" y="15431"/>
                    <a:pt x="20004" y="15716"/>
                    <a:pt x="21042" y="15716"/>
                  </a:cubicBezTo>
                  <a:lnTo>
                    <a:pt x="72666" y="15716"/>
                  </a:lnTo>
                  <a:cubicBezTo>
                    <a:pt x="75214" y="15716"/>
                    <a:pt x="76630" y="14192"/>
                    <a:pt x="74931" y="13240"/>
                  </a:cubicBezTo>
                  <a:lnTo>
                    <a:pt x="52942" y="572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3" name="フリーフォーム 138">
              <a:extLst>
                <a:ext uri="{FF2B5EF4-FFF2-40B4-BE49-F238E27FC236}">
                  <a16:creationId xmlns:a16="http://schemas.microsoft.com/office/drawing/2014/main" id="{DEF3355F-E027-8A13-382B-16D7B071E539}"/>
                </a:ext>
              </a:extLst>
            </p:cNvPr>
            <p:cNvSpPr/>
            <p:nvPr/>
          </p:nvSpPr>
          <p:spPr>
            <a:xfrm>
              <a:off x="793508" y="419004"/>
              <a:ext cx="70792" cy="15621"/>
            </a:xfrm>
            <a:custGeom>
              <a:avLst/>
              <a:gdLst>
                <a:gd name="connsiteX0" fmla="*/ 22749 w 70793"/>
                <a:gd name="connsiteY0" fmla="*/ 15145 h 15620"/>
                <a:gd name="connsiteX1" fmla="*/ 25014 w 70793"/>
                <a:gd name="connsiteY1" fmla="*/ 15621 h 15620"/>
                <a:gd name="connsiteX2" fmla="*/ 67767 w 70793"/>
                <a:gd name="connsiteY2" fmla="*/ 15621 h 15620"/>
                <a:gd name="connsiteX3" fmla="*/ 69843 w 70793"/>
                <a:gd name="connsiteY3" fmla="*/ 13049 h 15620"/>
                <a:gd name="connsiteX4" fmla="*/ 43512 w 70793"/>
                <a:gd name="connsiteY4" fmla="*/ 381 h 15620"/>
                <a:gd name="connsiteX5" fmla="*/ 41436 w 70793"/>
                <a:gd name="connsiteY5" fmla="*/ 0 h 15620"/>
                <a:gd name="connsiteX6" fmla="*/ 3025 w 70793"/>
                <a:gd name="connsiteY6" fmla="*/ 0 h 15620"/>
                <a:gd name="connsiteX7" fmla="*/ 760 w 70793"/>
                <a:gd name="connsiteY7" fmla="*/ 2476 h 15620"/>
                <a:gd name="connsiteX8" fmla="*/ 22749 w 70793"/>
                <a:gd name="connsiteY8" fmla="*/ 15145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793" h="15620">
                  <a:moveTo>
                    <a:pt x="22749" y="15145"/>
                  </a:moveTo>
                  <a:cubicBezTo>
                    <a:pt x="23316" y="15430"/>
                    <a:pt x="24165" y="15621"/>
                    <a:pt x="25014" y="15621"/>
                  </a:cubicBezTo>
                  <a:lnTo>
                    <a:pt x="67767" y="15621"/>
                  </a:lnTo>
                  <a:cubicBezTo>
                    <a:pt x="70504" y="15621"/>
                    <a:pt x="71825" y="14002"/>
                    <a:pt x="69843" y="13049"/>
                  </a:cubicBezTo>
                  <a:lnTo>
                    <a:pt x="43512" y="381"/>
                  </a:lnTo>
                  <a:cubicBezTo>
                    <a:pt x="42946" y="95"/>
                    <a:pt x="42191" y="0"/>
                    <a:pt x="41436" y="0"/>
                  </a:cubicBezTo>
                  <a:lnTo>
                    <a:pt x="3025" y="0"/>
                  </a:lnTo>
                  <a:cubicBezTo>
                    <a:pt x="382" y="0"/>
                    <a:pt x="-939" y="1524"/>
                    <a:pt x="760" y="2476"/>
                  </a:cubicBezTo>
                  <a:lnTo>
                    <a:pt x="22749" y="15145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4" name="フリーフォーム 139">
              <a:extLst>
                <a:ext uri="{FF2B5EF4-FFF2-40B4-BE49-F238E27FC236}">
                  <a16:creationId xmlns:a16="http://schemas.microsoft.com/office/drawing/2014/main" id="{2F3B2633-0FB8-8F36-5893-0D58E397D0D3}"/>
                </a:ext>
              </a:extLst>
            </p:cNvPr>
            <p:cNvSpPr/>
            <p:nvPr/>
          </p:nvSpPr>
          <p:spPr>
            <a:xfrm>
              <a:off x="177992" y="0"/>
              <a:ext cx="671108" cy="401097"/>
            </a:xfrm>
            <a:custGeom>
              <a:avLst/>
              <a:gdLst>
                <a:gd name="connsiteX0" fmla="*/ 33598 w 671108"/>
                <a:gd name="connsiteY0" fmla="*/ 41434 h 401097"/>
                <a:gd name="connsiteX1" fmla="*/ 46244 w 671108"/>
                <a:gd name="connsiteY1" fmla="*/ 28670 h 401097"/>
                <a:gd name="connsiteX2" fmla="*/ 624864 w 671108"/>
                <a:gd name="connsiteY2" fmla="*/ 28670 h 401097"/>
                <a:gd name="connsiteX3" fmla="*/ 637511 w 671108"/>
                <a:gd name="connsiteY3" fmla="*/ 41434 h 401097"/>
                <a:gd name="connsiteX4" fmla="*/ 637511 w 671108"/>
                <a:gd name="connsiteY4" fmla="*/ 401098 h 401097"/>
                <a:gd name="connsiteX5" fmla="*/ 671109 w 671108"/>
                <a:gd name="connsiteY5" fmla="*/ 401098 h 401097"/>
                <a:gd name="connsiteX6" fmla="*/ 671109 w 671108"/>
                <a:gd name="connsiteY6" fmla="*/ 20288 h 401097"/>
                <a:gd name="connsiteX7" fmla="*/ 650912 w 671108"/>
                <a:gd name="connsiteY7" fmla="*/ 0 h 401097"/>
                <a:gd name="connsiteX8" fmla="*/ 20102 w 671108"/>
                <a:gd name="connsiteY8" fmla="*/ 0 h 401097"/>
                <a:gd name="connsiteX9" fmla="*/ 0 w 671108"/>
                <a:gd name="connsiteY9" fmla="*/ 20288 h 401097"/>
                <a:gd name="connsiteX10" fmla="*/ 0 w 671108"/>
                <a:gd name="connsiteY10" fmla="*/ 401098 h 401097"/>
                <a:gd name="connsiteX11" fmla="*/ 33598 w 671108"/>
                <a:gd name="connsiteY11" fmla="*/ 401098 h 401097"/>
                <a:gd name="connsiteX12" fmla="*/ 33598 w 671108"/>
                <a:gd name="connsiteY12" fmla="*/ 41434 h 40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1108" h="401097">
                  <a:moveTo>
                    <a:pt x="33598" y="41434"/>
                  </a:moveTo>
                  <a:cubicBezTo>
                    <a:pt x="33598" y="34385"/>
                    <a:pt x="39260" y="28670"/>
                    <a:pt x="46244" y="28670"/>
                  </a:cubicBezTo>
                  <a:lnTo>
                    <a:pt x="624864" y="28670"/>
                  </a:lnTo>
                  <a:cubicBezTo>
                    <a:pt x="631848" y="28670"/>
                    <a:pt x="637511" y="34385"/>
                    <a:pt x="637511" y="41434"/>
                  </a:cubicBezTo>
                  <a:lnTo>
                    <a:pt x="637511" y="401098"/>
                  </a:lnTo>
                  <a:lnTo>
                    <a:pt x="671109" y="401098"/>
                  </a:lnTo>
                  <a:lnTo>
                    <a:pt x="671109" y="20288"/>
                  </a:lnTo>
                  <a:cubicBezTo>
                    <a:pt x="671109" y="9049"/>
                    <a:pt x="662049" y="0"/>
                    <a:pt x="650912" y="0"/>
                  </a:cubicBezTo>
                  <a:lnTo>
                    <a:pt x="20102" y="0"/>
                  </a:lnTo>
                  <a:cubicBezTo>
                    <a:pt x="9060" y="0"/>
                    <a:pt x="0" y="9049"/>
                    <a:pt x="0" y="20288"/>
                  </a:cubicBezTo>
                  <a:lnTo>
                    <a:pt x="0" y="401098"/>
                  </a:lnTo>
                  <a:lnTo>
                    <a:pt x="33598" y="401098"/>
                  </a:lnTo>
                  <a:lnTo>
                    <a:pt x="33598" y="41434"/>
                  </a:lnTo>
                  <a:close/>
                </a:path>
              </a:pathLst>
            </a:custGeom>
            <a:solidFill>
              <a:srgbClr val="44546A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lnSpcReduction="1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5" name="フリーフォーム 140">
              <a:extLst>
                <a:ext uri="{FF2B5EF4-FFF2-40B4-BE49-F238E27FC236}">
                  <a16:creationId xmlns:a16="http://schemas.microsoft.com/office/drawing/2014/main" id="{CC7FE261-1376-A859-F963-A799550C7CEA}"/>
                </a:ext>
              </a:extLst>
            </p:cNvPr>
            <p:cNvSpPr/>
            <p:nvPr/>
          </p:nvSpPr>
          <p:spPr>
            <a:xfrm>
              <a:off x="764544" y="440245"/>
              <a:ext cx="69728" cy="15621"/>
            </a:xfrm>
            <a:custGeom>
              <a:avLst/>
              <a:gdLst>
                <a:gd name="connsiteX0" fmla="*/ 20948 w 69727"/>
                <a:gd name="connsiteY0" fmla="*/ 15621 h 15620"/>
                <a:gd name="connsiteX1" fmla="*/ 66721 w 69727"/>
                <a:gd name="connsiteY1" fmla="*/ 15621 h 15620"/>
                <a:gd name="connsiteX2" fmla="*/ 68986 w 69727"/>
                <a:gd name="connsiteY2" fmla="*/ 13144 h 15620"/>
                <a:gd name="connsiteX3" fmla="*/ 46996 w 69727"/>
                <a:gd name="connsiteY3" fmla="*/ 476 h 15620"/>
                <a:gd name="connsiteX4" fmla="*/ 44637 w 69727"/>
                <a:gd name="connsiteY4" fmla="*/ 0 h 15620"/>
                <a:gd name="connsiteX5" fmla="*/ 3017 w 69727"/>
                <a:gd name="connsiteY5" fmla="*/ 0 h 15620"/>
                <a:gd name="connsiteX6" fmla="*/ 563 w 69727"/>
                <a:gd name="connsiteY6" fmla="*/ 2381 h 15620"/>
                <a:gd name="connsiteX7" fmla="*/ 18494 w 69727"/>
                <a:gd name="connsiteY7" fmla="*/ 15049 h 15620"/>
                <a:gd name="connsiteX8" fmla="*/ 20948 w 69727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27" h="15620">
                  <a:moveTo>
                    <a:pt x="20948" y="15621"/>
                  </a:moveTo>
                  <a:lnTo>
                    <a:pt x="66721" y="15621"/>
                  </a:lnTo>
                  <a:cubicBezTo>
                    <a:pt x="69269" y="15621"/>
                    <a:pt x="70684" y="14097"/>
                    <a:pt x="68986" y="13144"/>
                  </a:cubicBezTo>
                  <a:lnTo>
                    <a:pt x="46996" y="476"/>
                  </a:lnTo>
                  <a:cubicBezTo>
                    <a:pt x="46335" y="191"/>
                    <a:pt x="45580" y="0"/>
                    <a:pt x="44637" y="0"/>
                  </a:cubicBezTo>
                  <a:lnTo>
                    <a:pt x="3017" y="0"/>
                  </a:lnTo>
                  <a:cubicBezTo>
                    <a:pt x="563" y="0"/>
                    <a:pt x="-853" y="1333"/>
                    <a:pt x="563" y="2381"/>
                  </a:cubicBezTo>
                  <a:lnTo>
                    <a:pt x="18494" y="15049"/>
                  </a:lnTo>
                  <a:cubicBezTo>
                    <a:pt x="19061" y="15430"/>
                    <a:pt x="20004" y="15621"/>
                    <a:pt x="20948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6" name="フリーフォーム 141">
              <a:extLst>
                <a:ext uri="{FF2B5EF4-FFF2-40B4-BE49-F238E27FC236}">
                  <a16:creationId xmlns:a16="http://schemas.microsoft.com/office/drawing/2014/main" id="{6EBB4885-6814-3B35-F4B9-0DBA4D5CE3DF}"/>
                </a:ext>
              </a:extLst>
            </p:cNvPr>
            <p:cNvSpPr/>
            <p:nvPr/>
          </p:nvSpPr>
          <p:spPr>
            <a:xfrm>
              <a:off x="211591" y="28669"/>
              <a:ext cx="603912" cy="372427"/>
            </a:xfrm>
            <a:custGeom>
              <a:avLst/>
              <a:gdLst>
                <a:gd name="connsiteX0" fmla="*/ 591267 w 603912"/>
                <a:gd name="connsiteY0" fmla="*/ 0 h 372427"/>
                <a:gd name="connsiteX1" fmla="*/ 12646 w 603912"/>
                <a:gd name="connsiteY1" fmla="*/ 0 h 372427"/>
                <a:gd name="connsiteX2" fmla="*/ 0 w 603912"/>
                <a:gd name="connsiteY2" fmla="*/ 12763 h 372427"/>
                <a:gd name="connsiteX3" fmla="*/ 0 w 603912"/>
                <a:gd name="connsiteY3" fmla="*/ 372428 h 372427"/>
                <a:gd name="connsiteX4" fmla="*/ 603913 w 603912"/>
                <a:gd name="connsiteY4" fmla="*/ 372428 h 372427"/>
                <a:gd name="connsiteX5" fmla="*/ 603913 w 603912"/>
                <a:gd name="connsiteY5" fmla="*/ 12763 h 372427"/>
                <a:gd name="connsiteX6" fmla="*/ 591267 w 603912"/>
                <a:gd name="connsiteY6" fmla="*/ 0 h 37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912" h="372427">
                  <a:moveTo>
                    <a:pt x="591267" y="0"/>
                  </a:moveTo>
                  <a:lnTo>
                    <a:pt x="12646" y="0"/>
                  </a:lnTo>
                  <a:cubicBezTo>
                    <a:pt x="5663" y="0"/>
                    <a:pt x="0" y="5715"/>
                    <a:pt x="0" y="12763"/>
                  </a:cubicBezTo>
                  <a:lnTo>
                    <a:pt x="0" y="372428"/>
                  </a:lnTo>
                  <a:lnTo>
                    <a:pt x="603913" y="372428"/>
                  </a:lnTo>
                  <a:lnTo>
                    <a:pt x="603913" y="12763"/>
                  </a:lnTo>
                  <a:cubicBezTo>
                    <a:pt x="603913" y="5715"/>
                    <a:pt x="598250" y="0"/>
                    <a:pt x="591267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925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7" name="フリーフォーム 142">
              <a:extLst>
                <a:ext uri="{FF2B5EF4-FFF2-40B4-BE49-F238E27FC236}">
                  <a16:creationId xmlns:a16="http://schemas.microsoft.com/office/drawing/2014/main" id="{8EFF100F-ACE0-3691-E77D-3C2CBC76D55B}"/>
                </a:ext>
              </a:extLst>
            </p:cNvPr>
            <p:cNvSpPr/>
            <p:nvPr/>
          </p:nvSpPr>
          <p:spPr>
            <a:xfrm>
              <a:off x="738120" y="419004"/>
              <a:ext cx="63799" cy="15621"/>
            </a:xfrm>
            <a:custGeom>
              <a:avLst/>
              <a:gdLst>
                <a:gd name="connsiteX0" fmla="*/ 18589 w 63799"/>
                <a:gd name="connsiteY0" fmla="*/ 14954 h 15620"/>
                <a:gd name="connsiteX1" fmla="*/ 21043 w 63799"/>
                <a:gd name="connsiteY1" fmla="*/ 15621 h 15620"/>
                <a:gd name="connsiteX2" fmla="*/ 60775 w 63799"/>
                <a:gd name="connsiteY2" fmla="*/ 15621 h 15620"/>
                <a:gd name="connsiteX3" fmla="*/ 63040 w 63799"/>
                <a:gd name="connsiteY3" fmla="*/ 13144 h 15620"/>
                <a:gd name="connsiteX4" fmla="*/ 41050 w 63799"/>
                <a:gd name="connsiteY4" fmla="*/ 476 h 15620"/>
                <a:gd name="connsiteX5" fmla="*/ 38785 w 63799"/>
                <a:gd name="connsiteY5" fmla="*/ 0 h 15620"/>
                <a:gd name="connsiteX6" fmla="*/ 3017 w 63799"/>
                <a:gd name="connsiteY6" fmla="*/ 0 h 15620"/>
                <a:gd name="connsiteX7" fmla="*/ 563 w 63799"/>
                <a:gd name="connsiteY7" fmla="*/ 2381 h 15620"/>
                <a:gd name="connsiteX8" fmla="*/ 18589 w 63799"/>
                <a:gd name="connsiteY8" fmla="*/ 14954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9" h="15620">
                  <a:moveTo>
                    <a:pt x="18589" y="14954"/>
                  </a:moveTo>
                  <a:cubicBezTo>
                    <a:pt x="19155" y="15430"/>
                    <a:pt x="20004" y="15621"/>
                    <a:pt x="21043" y="15621"/>
                  </a:cubicBezTo>
                  <a:lnTo>
                    <a:pt x="60775" y="15621"/>
                  </a:lnTo>
                  <a:cubicBezTo>
                    <a:pt x="63417" y="15621"/>
                    <a:pt x="64739" y="14097"/>
                    <a:pt x="63040" y="13144"/>
                  </a:cubicBezTo>
                  <a:lnTo>
                    <a:pt x="41050" y="476"/>
                  </a:lnTo>
                  <a:cubicBezTo>
                    <a:pt x="40484" y="190"/>
                    <a:pt x="39635" y="0"/>
                    <a:pt x="38785" y="0"/>
                  </a:cubicBezTo>
                  <a:lnTo>
                    <a:pt x="3017" y="0"/>
                  </a:lnTo>
                  <a:cubicBezTo>
                    <a:pt x="563" y="0"/>
                    <a:pt x="-853" y="1333"/>
                    <a:pt x="563" y="2381"/>
                  </a:cubicBezTo>
                  <a:lnTo>
                    <a:pt x="18589" y="14954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8" name="フリーフォーム 143">
              <a:extLst>
                <a:ext uri="{FF2B5EF4-FFF2-40B4-BE49-F238E27FC236}">
                  <a16:creationId xmlns:a16="http://schemas.microsoft.com/office/drawing/2014/main" id="{B00DC822-A0EF-A364-69D0-D4633837B36E}"/>
                </a:ext>
              </a:extLst>
            </p:cNvPr>
            <p:cNvSpPr/>
            <p:nvPr/>
          </p:nvSpPr>
          <p:spPr>
            <a:xfrm>
              <a:off x="727254" y="461389"/>
              <a:ext cx="68993" cy="15715"/>
            </a:xfrm>
            <a:custGeom>
              <a:avLst/>
              <a:gdLst>
                <a:gd name="connsiteX0" fmla="*/ 50499 w 68993"/>
                <a:gd name="connsiteY0" fmla="*/ 667 h 15716"/>
                <a:gd name="connsiteX1" fmla="*/ 47951 w 68993"/>
                <a:gd name="connsiteY1" fmla="*/ 0 h 15716"/>
                <a:gd name="connsiteX2" fmla="*/ 3028 w 68993"/>
                <a:gd name="connsiteY2" fmla="*/ 0 h 15716"/>
                <a:gd name="connsiteX3" fmla="*/ 385 w 68993"/>
                <a:gd name="connsiteY3" fmla="*/ 2286 h 15716"/>
                <a:gd name="connsiteX4" fmla="*/ 14542 w 68993"/>
                <a:gd name="connsiteY4" fmla="*/ 14954 h 15716"/>
                <a:gd name="connsiteX5" fmla="*/ 17184 w 68993"/>
                <a:gd name="connsiteY5" fmla="*/ 15716 h 15716"/>
                <a:gd name="connsiteX6" fmla="*/ 65977 w 68993"/>
                <a:gd name="connsiteY6" fmla="*/ 15716 h 15716"/>
                <a:gd name="connsiteX7" fmla="*/ 68430 w 68993"/>
                <a:gd name="connsiteY7" fmla="*/ 13335 h 15716"/>
                <a:gd name="connsiteX8" fmla="*/ 50499 w 68993"/>
                <a:gd name="connsiteY8" fmla="*/ 667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93" h="15716">
                  <a:moveTo>
                    <a:pt x="50499" y="667"/>
                  </a:moveTo>
                  <a:cubicBezTo>
                    <a:pt x="49933" y="286"/>
                    <a:pt x="48989" y="0"/>
                    <a:pt x="47951" y="0"/>
                  </a:cubicBezTo>
                  <a:lnTo>
                    <a:pt x="3028" y="0"/>
                  </a:lnTo>
                  <a:cubicBezTo>
                    <a:pt x="763" y="0"/>
                    <a:pt x="-747" y="1238"/>
                    <a:pt x="385" y="2286"/>
                  </a:cubicBezTo>
                  <a:lnTo>
                    <a:pt x="14542" y="14954"/>
                  </a:lnTo>
                  <a:cubicBezTo>
                    <a:pt x="15108" y="15431"/>
                    <a:pt x="16052" y="15716"/>
                    <a:pt x="17184" y="15716"/>
                  </a:cubicBezTo>
                  <a:lnTo>
                    <a:pt x="65977" y="15716"/>
                  </a:lnTo>
                  <a:cubicBezTo>
                    <a:pt x="68430" y="15716"/>
                    <a:pt x="69846" y="14288"/>
                    <a:pt x="68430" y="13335"/>
                  </a:cubicBezTo>
                  <a:lnTo>
                    <a:pt x="50499" y="667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39" name="フリーフォーム 144">
              <a:extLst>
                <a:ext uri="{FF2B5EF4-FFF2-40B4-BE49-F238E27FC236}">
                  <a16:creationId xmlns:a16="http://schemas.microsoft.com/office/drawing/2014/main" id="{2B16EC56-1D52-45CC-1BB7-923545697554}"/>
                </a:ext>
              </a:extLst>
            </p:cNvPr>
            <p:cNvSpPr/>
            <p:nvPr/>
          </p:nvSpPr>
          <p:spPr>
            <a:xfrm>
              <a:off x="706480" y="440245"/>
              <a:ext cx="63342" cy="15621"/>
            </a:xfrm>
            <a:custGeom>
              <a:avLst/>
              <a:gdLst>
                <a:gd name="connsiteX0" fmla="*/ 42395 w 63342"/>
                <a:gd name="connsiteY0" fmla="*/ 0 h 15620"/>
                <a:gd name="connsiteX1" fmla="*/ 3040 w 63342"/>
                <a:gd name="connsiteY1" fmla="*/ 0 h 15620"/>
                <a:gd name="connsiteX2" fmla="*/ 397 w 63342"/>
                <a:gd name="connsiteY2" fmla="*/ 2191 h 15620"/>
                <a:gd name="connsiteX3" fmla="*/ 14554 w 63342"/>
                <a:gd name="connsiteY3" fmla="*/ 14859 h 15620"/>
                <a:gd name="connsiteX4" fmla="*/ 17196 w 63342"/>
                <a:gd name="connsiteY4" fmla="*/ 15621 h 15620"/>
                <a:gd name="connsiteX5" fmla="*/ 60326 w 63342"/>
                <a:gd name="connsiteY5" fmla="*/ 15621 h 15620"/>
                <a:gd name="connsiteX6" fmla="*/ 62780 w 63342"/>
                <a:gd name="connsiteY6" fmla="*/ 13240 h 15620"/>
                <a:gd name="connsiteX7" fmla="*/ 44848 w 63342"/>
                <a:gd name="connsiteY7" fmla="*/ 667 h 15620"/>
                <a:gd name="connsiteX8" fmla="*/ 42395 w 63342"/>
                <a:gd name="connsiteY8" fmla="*/ 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2" h="15620">
                  <a:moveTo>
                    <a:pt x="42395" y="0"/>
                  </a:moveTo>
                  <a:lnTo>
                    <a:pt x="3040" y="0"/>
                  </a:lnTo>
                  <a:cubicBezTo>
                    <a:pt x="680" y="0"/>
                    <a:pt x="-735" y="1238"/>
                    <a:pt x="397" y="2191"/>
                  </a:cubicBezTo>
                  <a:lnTo>
                    <a:pt x="14554" y="14859"/>
                  </a:lnTo>
                  <a:cubicBezTo>
                    <a:pt x="15120" y="15335"/>
                    <a:pt x="16064" y="15621"/>
                    <a:pt x="17196" y="15621"/>
                  </a:cubicBezTo>
                  <a:lnTo>
                    <a:pt x="60326" y="15621"/>
                  </a:lnTo>
                  <a:cubicBezTo>
                    <a:pt x="62780" y="15621"/>
                    <a:pt x="64196" y="14288"/>
                    <a:pt x="62780" y="13240"/>
                  </a:cubicBezTo>
                  <a:lnTo>
                    <a:pt x="44848" y="667"/>
                  </a:lnTo>
                  <a:cubicBezTo>
                    <a:pt x="44282" y="191"/>
                    <a:pt x="43338" y="0"/>
                    <a:pt x="42395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0" name="フリーフォーム 145">
              <a:extLst>
                <a:ext uri="{FF2B5EF4-FFF2-40B4-BE49-F238E27FC236}">
                  <a16:creationId xmlns:a16="http://schemas.microsoft.com/office/drawing/2014/main" id="{08743AB1-14C7-0466-956E-BD034849C878}"/>
                </a:ext>
              </a:extLst>
            </p:cNvPr>
            <p:cNvSpPr/>
            <p:nvPr/>
          </p:nvSpPr>
          <p:spPr>
            <a:xfrm>
              <a:off x="685717" y="419004"/>
              <a:ext cx="57774" cy="15621"/>
            </a:xfrm>
            <a:custGeom>
              <a:avLst/>
              <a:gdLst>
                <a:gd name="connsiteX0" fmla="*/ 14554 w 57774"/>
                <a:gd name="connsiteY0" fmla="*/ 14859 h 15620"/>
                <a:gd name="connsiteX1" fmla="*/ 17196 w 57774"/>
                <a:gd name="connsiteY1" fmla="*/ 15621 h 15620"/>
                <a:gd name="connsiteX2" fmla="*/ 54758 w 57774"/>
                <a:gd name="connsiteY2" fmla="*/ 15621 h 15620"/>
                <a:gd name="connsiteX3" fmla="*/ 57212 w 57774"/>
                <a:gd name="connsiteY3" fmla="*/ 13240 h 15620"/>
                <a:gd name="connsiteX4" fmla="*/ 39186 w 57774"/>
                <a:gd name="connsiteY4" fmla="*/ 571 h 15620"/>
                <a:gd name="connsiteX5" fmla="*/ 36732 w 57774"/>
                <a:gd name="connsiteY5" fmla="*/ 0 h 15620"/>
                <a:gd name="connsiteX6" fmla="*/ 3040 w 57774"/>
                <a:gd name="connsiteY6" fmla="*/ 0 h 15620"/>
                <a:gd name="connsiteX7" fmla="*/ 397 w 57774"/>
                <a:gd name="connsiteY7" fmla="*/ 2191 h 15620"/>
                <a:gd name="connsiteX8" fmla="*/ 14554 w 57774"/>
                <a:gd name="connsiteY8" fmla="*/ 14859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74" h="15620">
                  <a:moveTo>
                    <a:pt x="14554" y="14859"/>
                  </a:moveTo>
                  <a:cubicBezTo>
                    <a:pt x="15026" y="15335"/>
                    <a:pt x="16064" y="15621"/>
                    <a:pt x="17196" y="15621"/>
                  </a:cubicBezTo>
                  <a:lnTo>
                    <a:pt x="54758" y="15621"/>
                  </a:lnTo>
                  <a:cubicBezTo>
                    <a:pt x="57212" y="15621"/>
                    <a:pt x="58627" y="14288"/>
                    <a:pt x="57212" y="13240"/>
                  </a:cubicBezTo>
                  <a:lnTo>
                    <a:pt x="39186" y="571"/>
                  </a:lnTo>
                  <a:cubicBezTo>
                    <a:pt x="38620" y="190"/>
                    <a:pt x="37770" y="0"/>
                    <a:pt x="36732" y="0"/>
                  </a:cubicBezTo>
                  <a:lnTo>
                    <a:pt x="3040" y="0"/>
                  </a:lnTo>
                  <a:cubicBezTo>
                    <a:pt x="680" y="0"/>
                    <a:pt x="-735" y="1238"/>
                    <a:pt x="397" y="2191"/>
                  </a:cubicBezTo>
                  <a:lnTo>
                    <a:pt x="14554" y="14859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1" name="フリーフォーム 146">
              <a:extLst>
                <a:ext uri="{FF2B5EF4-FFF2-40B4-BE49-F238E27FC236}">
                  <a16:creationId xmlns:a16="http://schemas.microsoft.com/office/drawing/2014/main" id="{DA2E8A65-CD88-4FA5-6836-F98FD1AC28F3}"/>
                </a:ext>
              </a:extLst>
            </p:cNvPr>
            <p:cNvSpPr/>
            <p:nvPr/>
          </p:nvSpPr>
          <p:spPr>
            <a:xfrm>
              <a:off x="666280" y="461389"/>
              <a:ext cx="63255" cy="15715"/>
            </a:xfrm>
            <a:custGeom>
              <a:avLst/>
              <a:gdLst>
                <a:gd name="connsiteX0" fmla="*/ 48714 w 63255"/>
                <a:gd name="connsiteY0" fmla="*/ 857 h 15716"/>
                <a:gd name="connsiteX1" fmla="*/ 46072 w 63255"/>
                <a:gd name="connsiteY1" fmla="*/ 0 h 15716"/>
                <a:gd name="connsiteX2" fmla="*/ 3036 w 63255"/>
                <a:gd name="connsiteY2" fmla="*/ 0 h 15716"/>
                <a:gd name="connsiteX3" fmla="*/ 205 w 63255"/>
                <a:gd name="connsiteY3" fmla="*/ 2096 h 15716"/>
                <a:gd name="connsiteX4" fmla="*/ 10775 w 63255"/>
                <a:gd name="connsiteY4" fmla="*/ 14764 h 15716"/>
                <a:gd name="connsiteX5" fmla="*/ 13512 w 63255"/>
                <a:gd name="connsiteY5" fmla="*/ 15716 h 15716"/>
                <a:gd name="connsiteX6" fmla="*/ 60228 w 63255"/>
                <a:gd name="connsiteY6" fmla="*/ 15716 h 15716"/>
                <a:gd name="connsiteX7" fmla="*/ 62871 w 63255"/>
                <a:gd name="connsiteY7" fmla="*/ 13430 h 15716"/>
                <a:gd name="connsiteX8" fmla="*/ 48714 w 63255"/>
                <a:gd name="connsiteY8" fmla="*/ 857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5" h="15716">
                  <a:moveTo>
                    <a:pt x="48714" y="857"/>
                  </a:moveTo>
                  <a:cubicBezTo>
                    <a:pt x="48148" y="381"/>
                    <a:pt x="47204" y="0"/>
                    <a:pt x="46072" y="0"/>
                  </a:cubicBezTo>
                  <a:lnTo>
                    <a:pt x="3036" y="0"/>
                  </a:lnTo>
                  <a:cubicBezTo>
                    <a:pt x="866" y="0"/>
                    <a:pt x="-550" y="1143"/>
                    <a:pt x="205" y="2096"/>
                  </a:cubicBezTo>
                  <a:lnTo>
                    <a:pt x="10775" y="14764"/>
                  </a:lnTo>
                  <a:cubicBezTo>
                    <a:pt x="11247" y="15335"/>
                    <a:pt x="12285" y="15716"/>
                    <a:pt x="13512" y="15716"/>
                  </a:cubicBezTo>
                  <a:lnTo>
                    <a:pt x="60228" y="15716"/>
                  </a:lnTo>
                  <a:cubicBezTo>
                    <a:pt x="62493" y="15716"/>
                    <a:pt x="64003" y="14478"/>
                    <a:pt x="62871" y="13430"/>
                  </a:cubicBezTo>
                  <a:lnTo>
                    <a:pt x="48714" y="857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2" name="フリーフォーム 147">
              <a:extLst>
                <a:ext uri="{FF2B5EF4-FFF2-40B4-BE49-F238E27FC236}">
                  <a16:creationId xmlns:a16="http://schemas.microsoft.com/office/drawing/2014/main" id="{A035A3B2-AF3F-EA2C-6C0B-1F087087A6FD}"/>
                </a:ext>
              </a:extLst>
            </p:cNvPr>
            <p:cNvSpPr/>
            <p:nvPr/>
          </p:nvSpPr>
          <p:spPr>
            <a:xfrm>
              <a:off x="650895" y="440245"/>
              <a:ext cx="57876" cy="15621"/>
            </a:xfrm>
            <a:custGeom>
              <a:avLst/>
              <a:gdLst>
                <a:gd name="connsiteX0" fmla="*/ 40692 w 57876"/>
                <a:gd name="connsiteY0" fmla="*/ 0 h 15620"/>
                <a:gd name="connsiteX1" fmla="*/ 3036 w 57876"/>
                <a:gd name="connsiteY1" fmla="*/ 0 h 15620"/>
                <a:gd name="connsiteX2" fmla="*/ 205 w 57876"/>
                <a:gd name="connsiteY2" fmla="*/ 2095 h 15620"/>
                <a:gd name="connsiteX3" fmla="*/ 10775 w 57876"/>
                <a:gd name="connsiteY3" fmla="*/ 14764 h 15620"/>
                <a:gd name="connsiteX4" fmla="*/ 13512 w 57876"/>
                <a:gd name="connsiteY4" fmla="*/ 15621 h 15620"/>
                <a:gd name="connsiteX5" fmla="*/ 54849 w 57876"/>
                <a:gd name="connsiteY5" fmla="*/ 15621 h 15620"/>
                <a:gd name="connsiteX6" fmla="*/ 57491 w 57876"/>
                <a:gd name="connsiteY6" fmla="*/ 13430 h 15620"/>
                <a:gd name="connsiteX7" fmla="*/ 43335 w 57876"/>
                <a:gd name="connsiteY7" fmla="*/ 762 h 15620"/>
                <a:gd name="connsiteX8" fmla="*/ 40692 w 57876"/>
                <a:gd name="connsiteY8" fmla="*/ 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76" h="15620">
                  <a:moveTo>
                    <a:pt x="40692" y="0"/>
                  </a:moveTo>
                  <a:lnTo>
                    <a:pt x="3036" y="0"/>
                  </a:lnTo>
                  <a:cubicBezTo>
                    <a:pt x="866" y="0"/>
                    <a:pt x="-550" y="1048"/>
                    <a:pt x="205" y="2095"/>
                  </a:cubicBezTo>
                  <a:lnTo>
                    <a:pt x="10775" y="14764"/>
                  </a:lnTo>
                  <a:cubicBezTo>
                    <a:pt x="11153" y="15335"/>
                    <a:pt x="12285" y="15621"/>
                    <a:pt x="13512" y="15621"/>
                  </a:cubicBezTo>
                  <a:lnTo>
                    <a:pt x="54849" y="15621"/>
                  </a:lnTo>
                  <a:cubicBezTo>
                    <a:pt x="57114" y="15621"/>
                    <a:pt x="58624" y="14383"/>
                    <a:pt x="57491" y="13430"/>
                  </a:cubicBezTo>
                  <a:lnTo>
                    <a:pt x="43335" y="762"/>
                  </a:lnTo>
                  <a:cubicBezTo>
                    <a:pt x="42769" y="286"/>
                    <a:pt x="41825" y="0"/>
                    <a:pt x="40692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3" name="フリーフォーム 148">
              <a:extLst>
                <a:ext uri="{FF2B5EF4-FFF2-40B4-BE49-F238E27FC236}">
                  <a16:creationId xmlns:a16="http://schemas.microsoft.com/office/drawing/2014/main" id="{D4269B87-D399-3E22-9AD5-2C9905824747}"/>
                </a:ext>
              </a:extLst>
            </p:cNvPr>
            <p:cNvSpPr/>
            <p:nvPr/>
          </p:nvSpPr>
          <p:spPr>
            <a:xfrm>
              <a:off x="635512" y="419004"/>
              <a:ext cx="52497" cy="15621"/>
            </a:xfrm>
            <a:custGeom>
              <a:avLst/>
              <a:gdLst>
                <a:gd name="connsiteX0" fmla="*/ 10681 w 52497"/>
                <a:gd name="connsiteY0" fmla="*/ 14668 h 15620"/>
                <a:gd name="connsiteX1" fmla="*/ 13512 w 52497"/>
                <a:gd name="connsiteY1" fmla="*/ 15621 h 15620"/>
                <a:gd name="connsiteX2" fmla="*/ 49469 w 52497"/>
                <a:gd name="connsiteY2" fmla="*/ 15621 h 15620"/>
                <a:gd name="connsiteX3" fmla="*/ 52112 w 52497"/>
                <a:gd name="connsiteY3" fmla="*/ 13430 h 15620"/>
                <a:gd name="connsiteX4" fmla="*/ 37956 w 52497"/>
                <a:gd name="connsiteY4" fmla="*/ 762 h 15620"/>
                <a:gd name="connsiteX5" fmla="*/ 35313 w 52497"/>
                <a:gd name="connsiteY5" fmla="*/ 0 h 15620"/>
                <a:gd name="connsiteX6" fmla="*/ 3036 w 52497"/>
                <a:gd name="connsiteY6" fmla="*/ 0 h 15620"/>
                <a:gd name="connsiteX7" fmla="*/ 205 w 52497"/>
                <a:gd name="connsiteY7" fmla="*/ 2000 h 15620"/>
                <a:gd name="connsiteX8" fmla="*/ 10681 w 52497"/>
                <a:gd name="connsiteY8" fmla="*/ 14668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97" h="15620">
                  <a:moveTo>
                    <a:pt x="10681" y="14668"/>
                  </a:moveTo>
                  <a:cubicBezTo>
                    <a:pt x="11153" y="15240"/>
                    <a:pt x="12285" y="15621"/>
                    <a:pt x="13512" y="15621"/>
                  </a:cubicBezTo>
                  <a:lnTo>
                    <a:pt x="49469" y="15621"/>
                  </a:lnTo>
                  <a:cubicBezTo>
                    <a:pt x="51734" y="15621"/>
                    <a:pt x="53245" y="14383"/>
                    <a:pt x="52112" y="13430"/>
                  </a:cubicBezTo>
                  <a:lnTo>
                    <a:pt x="37956" y="762"/>
                  </a:lnTo>
                  <a:cubicBezTo>
                    <a:pt x="37389" y="286"/>
                    <a:pt x="36351" y="0"/>
                    <a:pt x="35313" y="0"/>
                  </a:cubicBezTo>
                  <a:lnTo>
                    <a:pt x="3036" y="0"/>
                  </a:lnTo>
                  <a:cubicBezTo>
                    <a:pt x="866" y="0"/>
                    <a:pt x="-550" y="1048"/>
                    <a:pt x="205" y="2000"/>
                  </a:cubicBezTo>
                  <a:lnTo>
                    <a:pt x="10681" y="14668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4" name="フリーフォーム 149">
              <a:extLst>
                <a:ext uri="{FF2B5EF4-FFF2-40B4-BE49-F238E27FC236}">
                  <a16:creationId xmlns:a16="http://schemas.microsoft.com/office/drawing/2014/main" id="{6F7E6391-4C8C-5A3F-22AE-B4F210EB31EC}"/>
                </a:ext>
              </a:extLst>
            </p:cNvPr>
            <p:cNvSpPr/>
            <p:nvPr/>
          </p:nvSpPr>
          <p:spPr>
            <a:xfrm>
              <a:off x="607284" y="461389"/>
              <a:ext cx="58214" cy="15715"/>
            </a:xfrm>
            <a:custGeom>
              <a:avLst/>
              <a:gdLst>
                <a:gd name="connsiteX0" fmla="*/ 47497 w 58213"/>
                <a:gd name="connsiteY0" fmla="*/ 953 h 15716"/>
                <a:gd name="connsiteX1" fmla="*/ 44666 w 58213"/>
                <a:gd name="connsiteY1" fmla="*/ 0 h 15716"/>
                <a:gd name="connsiteX2" fmla="*/ 3046 w 58213"/>
                <a:gd name="connsiteY2" fmla="*/ 0 h 15716"/>
                <a:gd name="connsiteX3" fmla="*/ 120 w 58213"/>
                <a:gd name="connsiteY3" fmla="*/ 1905 h 15716"/>
                <a:gd name="connsiteX4" fmla="*/ 7010 w 58213"/>
                <a:gd name="connsiteY4" fmla="*/ 14573 h 15716"/>
                <a:gd name="connsiteX5" fmla="*/ 9935 w 58213"/>
                <a:gd name="connsiteY5" fmla="*/ 15716 h 15716"/>
                <a:gd name="connsiteX6" fmla="*/ 55142 w 58213"/>
                <a:gd name="connsiteY6" fmla="*/ 15716 h 15716"/>
                <a:gd name="connsiteX7" fmla="*/ 57973 w 58213"/>
                <a:gd name="connsiteY7" fmla="*/ 13621 h 15716"/>
                <a:gd name="connsiteX8" fmla="*/ 47497 w 58213"/>
                <a:gd name="connsiteY8" fmla="*/ 953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13" h="15716">
                  <a:moveTo>
                    <a:pt x="47497" y="953"/>
                  </a:moveTo>
                  <a:cubicBezTo>
                    <a:pt x="47025" y="381"/>
                    <a:pt x="45893" y="0"/>
                    <a:pt x="44666" y="0"/>
                  </a:cubicBezTo>
                  <a:lnTo>
                    <a:pt x="3046" y="0"/>
                  </a:lnTo>
                  <a:cubicBezTo>
                    <a:pt x="1064" y="0"/>
                    <a:pt x="-446" y="953"/>
                    <a:pt x="120" y="1905"/>
                  </a:cubicBezTo>
                  <a:lnTo>
                    <a:pt x="7010" y="14573"/>
                  </a:lnTo>
                  <a:cubicBezTo>
                    <a:pt x="7387" y="15240"/>
                    <a:pt x="8614" y="15716"/>
                    <a:pt x="9935" y="15716"/>
                  </a:cubicBezTo>
                  <a:lnTo>
                    <a:pt x="55142" y="15716"/>
                  </a:lnTo>
                  <a:cubicBezTo>
                    <a:pt x="57312" y="15716"/>
                    <a:pt x="58822" y="14573"/>
                    <a:pt x="57973" y="13621"/>
                  </a:cubicBezTo>
                  <a:lnTo>
                    <a:pt x="47497" y="953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5" name="フリーフォーム 150">
              <a:extLst>
                <a:ext uri="{FF2B5EF4-FFF2-40B4-BE49-F238E27FC236}">
                  <a16:creationId xmlns:a16="http://schemas.microsoft.com/office/drawing/2014/main" id="{7227186E-1D5D-6286-BD3D-206B62A2EE13}"/>
                </a:ext>
              </a:extLst>
            </p:cNvPr>
            <p:cNvSpPr/>
            <p:nvPr/>
          </p:nvSpPr>
          <p:spPr>
            <a:xfrm>
              <a:off x="597121" y="440245"/>
              <a:ext cx="52994" cy="15621"/>
            </a:xfrm>
            <a:custGeom>
              <a:avLst/>
              <a:gdLst>
                <a:gd name="connsiteX0" fmla="*/ 52753 w 52993"/>
                <a:gd name="connsiteY0" fmla="*/ 13621 h 15620"/>
                <a:gd name="connsiteX1" fmla="*/ 42277 w 52993"/>
                <a:gd name="connsiteY1" fmla="*/ 952 h 15620"/>
                <a:gd name="connsiteX2" fmla="*/ 39446 w 52993"/>
                <a:gd name="connsiteY2" fmla="*/ 0 h 15620"/>
                <a:gd name="connsiteX3" fmla="*/ 3017 w 52993"/>
                <a:gd name="connsiteY3" fmla="*/ 0 h 15620"/>
                <a:gd name="connsiteX4" fmla="*/ 91 w 52993"/>
                <a:gd name="connsiteY4" fmla="*/ 1905 h 15620"/>
                <a:gd name="connsiteX5" fmla="*/ 7075 w 52993"/>
                <a:gd name="connsiteY5" fmla="*/ 14573 h 15620"/>
                <a:gd name="connsiteX6" fmla="*/ 9906 w 52993"/>
                <a:gd name="connsiteY6" fmla="*/ 15621 h 15620"/>
                <a:gd name="connsiteX7" fmla="*/ 49922 w 52993"/>
                <a:gd name="connsiteY7" fmla="*/ 15621 h 15620"/>
                <a:gd name="connsiteX8" fmla="*/ 52753 w 52993"/>
                <a:gd name="connsiteY8" fmla="*/ 13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93" h="15620">
                  <a:moveTo>
                    <a:pt x="52753" y="13621"/>
                  </a:moveTo>
                  <a:lnTo>
                    <a:pt x="42277" y="952"/>
                  </a:lnTo>
                  <a:cubicBezTo>
                    <a:pt x="41805" y="381"/>
                    <a:pt x="40673" y="0"/>
                    <a:pt x="39446" y="0"/>
                  </a:cubicBezTo>
                  <a:lnTo>
                    <a:pt x="3017" y="0"/>
                  </a:lnTo>
                  <a:cubicBezTo>
                    <a:pt x="1035" y="0"/>
                    <a:pt x="-381" y="952"/>
                    <a:pt x="91" y="1905"/>
                  </a:cubicBezTo>
                  <a:lnTo>
                    <a:pt x="7075" y="14573"/>
                  </a:lnTo>
                  <a:cubicBezTo>
                    <a:pt x="7358" y="15240"/>
                    <a:pt x="8585" y="15621"/>
                    <a:pt x="9906" y="15621"/>
                  </a:cubicBezTo>
                  <a:lnTo>
                    <a:pt x="49922" y="15621"/>
                  </a:lnTo>
                  <a:cubicBezTo>
                    <a:pt x="52093" y="15621"/>
                    <a:pt x="53603" y="14573"/>
                    <a:pt x="52753" y="13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6" name="フリーフォーム 151">
              <a:extLst>
                <a:ext uri="{FF2B5EF4-FFF2-40B4-BE49-F238E27FC236}">
                  <a16:creationId xmlns:a16="http://schemas.microsoft.com/office/drawing/2014/main" id="{B8AEA127-01F7-A46A-8067-229CD6F695F3}"/>
                </a:ext>
              </a:extLst>
            </p:cNvPr>
            <p:cNvSpPr/>
            <p:nvPr/>
          </p:nvSpPr>
          <p:spPr>
            <a:xfrm>
              <a:off x="586929" y="419004"/>
              <a:ext cx="47802" cy="15621"/>
            </a:xfrm>
            <a:custGeom>
              <a:avLst/>
              <a:gdLst>
                <a:gd name="connsiteX0" fmla="*/ 7075 w 47802"/>
                <a:gd name="connsiteY0" fmla="*/ 14478 h 15620"/>
                <a:gd name="connsiteX1" fmla="*/ 10001 w 47802"/>
                <a:gd name="connsiteY1" fmla="*/ 15621 h 15620"/>
                <a:gd name="connsiteX2" fmla="*/ 44731 w 47802"/>
                <a:gd name="connsiteY2" fmla="*/ 15621 h 15620"/>
                <a:gd name="connsiteX3" fmla="*/ 47562 w 47802"/>
                <a:gd name="connsiteY3" fmla="*/ 13525 h 15620"/>
                <a:gd name="connsiteX4" fmla="*/ 37087 w 47802"/>
                <a:gd name="connsiteY4" fmla="*/ 857 h 15620"/>
                <a:gd name="connsiteX5" fmla="*/ 34255 w 47802"/>
                <a:gd name="connsiteY5" fmla="*/ 0 h 15620"/>
                <a:gd name="connsiteX6" fmla="*/ 3017 w 47802"/>
                <a:gd name="connsiteY6" fmla="*/ 0 h 15620"/>
                <a:gd name="connsiteX7" fmla="*/ 91 w 47802"/>
                <a:gd name="connsiteY7" fmla="*/ 1905 h 15620"/>
                <a:gd name="connsiteX8" fmla="*/ 7075 w 47802"/>
                <a:gd name="connsiteY8" fmla="*/ 14478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02" h="15620">
                  <a:moveTo>
                    <a:pt x="7075" y="14478"/>
                  </a:moveTo>
                  <a:cubicBezTo>
                    <a:pt x="7453" y="15145"/>
                    <a:pt x="8585" y="15621"/>
                    <a:pt x="10001" y="15621"/>
                  </a:cubicBezTo>
                  <a:lnTo>
                    <a:pt x="44731" y="15621"/>
                  </a:lnTo>
                  <a:cubicBezTo>
                    <a:pt x="46902" y="15621"/>
                    <a:pt x="48412" y="14573"/>
                    <a:pt x="47562" y="13525"/>
                  </a:cubicBezTo>
                  <a:lnTo>
                    <a:pt x="37087" y="857"/>
                  </a:lnTo>
                  <a:cubicBezTo>
                    <a:pt x="36615" y="286"/>
                    <a:pt x="35482" y="0"/>
                    <a:pt x="34255" y="0"/>
                  </a:cubicBezTo>
                  <a:lnTo>
                    <a:pt x="3017" y="0"/>
                  </a:lnTo>
                  <a:cubicBezTo>
                    <a:pt x="1035" y="0"/>
                    <a:pt x="-381" y="857"/>
                    <a:pt x="91" y="1905"/>
                  </a:cubicBezTo>
                  <a:lnTo>
                    <a:pt x="7075" y="14478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7" name="フリーフォーム 152">
              <a:extLst>
                <a:ext uri="{FF2B5EF4-FFF2-40B4-BE49-F238E27FC236}">
                  <a16:creationId xmlns:a16="http://schemas.microsoft.com/office/drawing/2014/main" id="{AD990C7E-98B1-31F1-314A-597464BF9454}"/>
                </a:ext>
              </a:extLst>
            </p:cNvPr>
            <p:cNvSpPr/>
            <p:nvPr/>
          </p:nvSpPr>
          <p:spPr>
            <a:xfrm>
              <a:off x="549535" y="461389"/>
              <a:ext cx="53807" cy="15715"/>
            </a:xfrm>
            <a:custGeom>
              <a:avLst/>
              <a:gdLst>
                <a:gd name="connsiteX0" fmla="*/ 46733 w 53808"/>
                <a:gd name="connsiteY0" fmla="*/ 1143 h 15716"/>
                <a:gd name="connsiteX1" fmla="*/ 43807 w 53808"/>
                <a:gd name="connsiteY1" fmla="*/ 0 h 15716"/>
                <a:gd name="connsiteX2" fmla="*/ 3037 w 53808"/>
                <a:gd name="connsiteY2" fmla="*/ 0 h 15716"/>
                <a:gd name="connsiteX3" fmla="*/ 17 w 53808"/>
                <a:gd name="connsiteY3" fmla="*/ 1715 h 15716"/>
                <a:gd name="connsiteX4" fmla="*/ 3509 w 53808"/>
                <a:gd name="connsiteY4" fmla="*/ 14383 h 15716"/>
                <a:gd name="connsiteX5" fmla="*/ 6434 w 53808"/>
                <a:gd name="connsiteY5" fmla="*/ 15716 h 15716"/>
                <a:gd name="connsiteX6" fmla="*/ 50791 w 53808"/>
                <a:gd name="connsiteY6" fmla="*/ 15716 h 15716"/>
                <a:gd name="connsiteX7" fmla="*/ 53717 w 53808"/>
                <a:gd name="connsiteY7" fmla="*/ 13811 h 15716"/>
                <a:gd name="connsiteX8" fmla="*/ 46733 w 53808"/>
                <a:gd name="connsiteY8" fmla="*/ 1143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08" h="15716">
                  <a:moveTo>
                    <a:pt x="46733" y="1143"/>
                  </a:moveTo>
                  <a:cubicBezTo>
                    <a:pt x="46356" y="476"/>
                    <a:pt x="45223" y="0"/>
                    <a:pt x="43807" y="0"/>
                  </a:cubicBezTo>
                  <a:lnTo>
                    <a:pt x="3037" y="0"/>
                  </a:lnTo>
                  <a:cubicBezTo>
                    <a:pt x="1244" y="0"/>
                    <a:pt x="-172" y="857"/>
                    <a:pt x="17" y="1715"/>
                  </a:cubicBezTo>
                  <a:lnTo>
                    <a:pt x="3509" y="14383"/>
                  </a:lnTo>
                  <a:cubicBezTo>
                    <a:pt x="3698" y="15145"/>
                    <a:pt x="4924" y="15716"/>
                    <a:pt x="6434" y="15716"/>
                  </a:cubicBezTo>
                  <a:lnTo>
                    <a:pt x="50791" y="15716"/>
                  </a:lnTo>
                  <a:cubicBezTo>
                    <a:pt x="52773" y="15716"/>
                    <a:pt x="54189" y="14764"/>
                    <a:pt x="53717" y="13811"/>
                  </a:cubicBezTo>
                  <a:lnTo>
                    <a:pt x="46733" y="1143"/>
                  </a:ln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8" name="フリーフォーム 153">
              <a:extLst>
                <a:ext uri="{FF2B5EF4-FFF2-40B4-BE49-F238E27FC236}">
                  <a16:creationId xmlns:a16="http://schemas.microsoft.com/office/drawing/2014/main" id="{A5946BE2-83BE-04AE-3AA0-2F0B432DB6B3}"/>
                </a:ext>
              </a:extLst>
            </p:cNvPr>
            <p:cNvSpPr/>
            <p:nvPr/>
          </p:nvSpPr>
          <p:spPr>
            <a:xfrm>
              <a:off x="544515" y="440245"/>
              <a:ext cx="48637" cy="15621"/>
            </a:xfrm>
            <a:custGeom>
              <a:avLst/>
              <a:gdLst>
                <a:gd name="connsiteX0" fmla="*/ 36 w 48636"/>
                <a:gd name="connsiteY0" fmla="*/ 1715 h 15620"/>
                <a:gd name="connsiteX1" fmla="*/ 3434 w 48636"/>
                <a:gd name="connsiteY1" fmla="*/ 14383 h 15620"/>
                <a:gd name="connsiteX2" fmla="*/ 6454 w 48636"/>
                <a:gd name="connsiteY2" fmla="*/ 15621 h 15620"/>
                <a:gd name="connsiteX3" fmla="*/ 45620 w 48636"/>
                <a:gd name="connsiteY3" fmla="*/ 15621 h 15620"/>
                <a:gd name="connsiteX4" fmla="*/ 48546 w 48636"/>
                <a:gd name="connsiteY4" fmla="*/ 13716 h 15620"/>
                <a:gd name="connsiteX5" fmla="*/ 41562 w 48636"/>
                <a:gd name="connsiteY5" fmla="*/ 1143 h 15620"/>
                <a:gd name="connsiteX6" fmla="*/ 38730 w 48636"/>
                <a:gd name="connsiteY6" fmla="*/ 0 h 15620"/>
                <a:gd name="connsiteX7" fmla="*/ 2962 w 48636"/>
                <a:gd name="connsiteY7" fmla="*/ 0 h 15620"/>
                <a:gd name="connsiteX8" fmla="*/ 36 w 48636"/>
                <a:gd name="connsiteY8" fmla="*/ 1715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36" h="15620">
                  <a:moveTo>
                    <a:pt x="36" y="1715"/>
                  </a:moveTo>
                  <a:lnTo>
                    <a:pt x="3434" y="14383"/>
                  </a:lnTo>
                  <a:cubicBezTo>
                    <a:pt x="3623" y="15145"/>
                    <a:pt x="4944" y="15621"/>
                    <a:pt x="6454" y="15621"/>
                  </a:cubicBezTo>
                  <a:lnTo>
                    <a:pt x="45620" y="15621"/>
                  </a:lnTo>
                  <a:cubicBezTo>
                    <a:pt x="47602" y="15621"/>
                    <a:pt x="49017" y="14668"/>
                    <a:pt x="48546" y="13716"/>
                  </a:cubicBezTo>
                  <a:lnTo>
                    <a:pt x="41562" y="1143"/>
                  </a:lnTo>
                  <a:cubicBezTo>
                    <a:pt x="41279" y="476"/>
                    <a:pt x="40052" y="0"/>
                    <a:pt x="38730" y="0"/>
                  </a:cubicBezTo>
                  <a:lnTo>
                    <a:pt x="2962" y="0"/>
                  </a:lnTo>
                  <a:cubicBezTo>
                    <a:pt x="1169" y="0"/>
                    <a:pt x="-247" y="762"/>
                    <a:pt x="36" y="1715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49" name="フリーフォーム 154">
              <a:extLst>
                <a:ext uri="{FF2B5EF4-FFF2-40B4-BE49-F238E27FC236}">
                  <a16:creationId xmlns:a16="http://schemas.microsoft.com/office/drawing/2014/main" id="{C0DC9159-515F-61D3-3BCF-1AAB3CAA3F0E}"/>
                </a:ext>
              </a:extLst>
            </p:cNvPr>
            <p:cNvSpPr/>
            <p:nvPr/>
          </p:nvSpPr>
          <p:spPr>
            <a:xfrm>
              <a:off x="539416" y="419004"/>
              <a:ext cx="43569" cy="15621"/>
            </a:xfrm>
            <a:custGeom>
              <a:avLst/>
              <a:gdLst>
                <a:gd name="connsiteX0" fmla="*/ 6454 w 43569"/>
                <a:gd name="connsiteY0" fmla="*/ 15621 h 15620"/>
                <a:gd name="connsiteX1" fmla="*/ 40524 w 43569"/>
                <a:gd name="connsiteY1" fmla="*/ 15621 h 15620"/>
                <a:gd name="connsiteX2" fmla="*/ 43449 w 43569"/>
                <a:gd name="connsiteY2" fmla="*/ 13716 h 15620"/>
                <a:gd name="connsiteX3" fmla="*/ 36560 w 43569"/>
                <a:gd name="connsiteY3" fmla="*/ 1048 h 15620"/>
                <a:gd name="connsiteX4" fmla="*/ 33634 w 43569"/>
                <a:gd name="connsiteY4" fmla="*/ 0 h 15620"/>
                <a:gd name="connsiteX5" fmla="*/ 3056 w 43569"/>
                <a:gd name="connsiteY5" fmla="*/ 0 h 15620"/>
                <a:gd name="connsiteX6" fmla="*/ 36 w 43569"/>
                <a:gd name="connsiteY6" fmla="*/ 1714 h 15620"/>
                <a:gd name="connsiteX7" fmla="*/ 3528 w 43569"/>
                <a:gd name="connsiteY7" fmla="*/ 14288 h 15620"/>
                <a:gd name="connsiteX8" fmla="*/ 6454 w 43569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9" h="15620">
                  <a:moveTo>
                    <a:pt x="6454" y="15621"/>
                  </a:moveTo>
                  <a:lnTo>
                    <a:pt x="40524" y="15621"/>
                  </a:lnTo>
                  <a:cubicBezTo>
                    <a:pt x="42505" y="15621"/>
                    <a:pt x="44015" y="14668"/>
                    <a:pt x="43449" y="13716"/>
                  </a:cubicBezTo>
                  <a:lnTo>
                    <a:pt x="36560" y="1048"/>
                  </a:lnTo>
                  <a:cubicBezTo>
                    <a:pt x="36182" y="381"/>
                    <a:pt x="34955" y="0"/>
                    <a:pt x="33634" y="0"/>
                  </a:cubicBezTo>
                  <a:lnTo>
                    <a:pt x="3056" y="0"/>
                  </a:lnTo>
                  <a:cubicBezTo>
                    <a:pt x="1169" y="0"/>
                    <a:pt x="-247" y="762"/>
                    <a:pt x="36" y="1714"/>
                  </a:cubicBezTo>
                  <a:lnTo>
                    <a:pt x="3528" y="14288"/>
                  </a:lnTo>
                  <a:cubicBezTo>
                    <a:pt x="3717" y="15049"/>
                    <a:pt x="4944" y="15621"/>
                    <a:pt x="6454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0" name="フリーフォーム 155">
              <a:extLst>
                <a:ext uri="{FF2B5EF4-FFF2-40B4-BE49-F238E27FC236}">
                  <a16:creationId xmlns:a16="http://schemas.microsoft.com/office/drawing/2014/main" id="{BF7A1AF0-1B5B-A0FC-91A7-33B2A39BAB85}"/>
                </a:ext>
              </a:extLst>
            </p:cNvPr>
            <p:cNvSpPr/>
            <p:nvPr/>
          </p:nvSpPr>
          <p:spPr>
            <a:xfrm>
              <a:off x="481093" y="461389"/>
              <a:ext cx="59340" cy="15715"/>
            </a:xfrm>
            <a:custGeom>
              <a:avLst/>
              <a:gdLst>
                <a:gd name="connsiteX0" fmla="*/ 2962 w 59340"/>
                <a:gd name="connsiteY0" fmla="*/ 15716 h 15716"/>
                <a:gd name="connsiteX1" fmla="*/ 56379 w 59340"/>
                <a:gd name="connsiteY1" fmla="*/ 15716 h 15716"/>
                <a:gd name="connsiteX2" fmla="*/ 59304 w 59340"/>
                <a:gd name="connsiteY2" fmla="*/ 14002 h 15716"/>
                <a:gd name="connsiteX3" fmla="*/ 55907 w 59340"/>
                <a:gd name="connsiteY3" fmla="*/ 1334 h 15716"/>
                <a:gd name="connsiteX4" fmla="*/ 52887 w 59340"/>
                <a:gd name="connsiteY4" fmla="*/ 0 h 15716"/>
                <a:gd name="connsiteX5" fmla="*/ 6454 w 59340"/>
                <a:gd name="connsiteY5" fmla="*/ 0 h 15716"/>
                <a:gd name="connsiteX6" fmla="*/ 3434 w 59340"/>
                <a:gd name="connsiteY6" fmla="*/ 1334 h 15716"/>
                <a:gd name="connsiteX7" fmla="*/ 36 w 59340"/>
                <a:gd name="connsiteY7" fmla="*/ 14002 h 15716"/>
                <a:gd name="connsiteX8" fmla="*/ 2962 w 59340"/>
                <a:gd name="connsiteY8" fmla="*/ 15716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40" h="15716">
                  <a:moveTo>
                    <a:pt x="2962" y="15716"/>
                  </a:moveTo>
                  <a:lnTo>
                    <a:pt x="56379" y="15716"/>
                  </a:lnTo>
                  <a:cubicBezTo>
                    <a:pt x="58172" y="15716"/>
                    <a:pt x="59588" y="14859"/>
                    <a:pt x="59304" y="14002"/>
                  </a:cubicBezTo>
                  <a:lnTo>
                    <a:pt x="55907" y="1334"/>
                  </a:lnTo>
                  <a:cubicBezTo>
                    <a:pt x="55718" y="572"/>
                    <a:pt x="54397" y="0"/>
                    <a:pt x="52887" y="0"/>
                  </a:cubicBezTo>
                  <a:lnTo>
                    <a:pt x="6454" y="0"/>
                  </a:lnTo>
                  <a:cubicBezTo>
                    <a:pt x="4944" y="0"/>
                    <a:pt x="3622" y="572"/>
                    <a:pt x="3434" y="1334"/>
                  </a:cubicBezTo>
                  <a:lnTo>
                    <a:pt x="36" y="14002"/>
                  </a:lnTo>
                  <a:cubicBezTo>
                    <a:pt x="-247" y="14859"/>
                    <a:pt x="1169" y="15716"/>
                    <a:pt x="2962" y="15716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1" name="フリーフォーム 156">
              <a:extLst>
                <a:ext uri="{FF2B5EF4-FFF2-40B4-BE49-F238E27FC236}">
                  <a16:creationId xmlns:a16="http://schemas.microsoft.com/office/drawing/2014/main" id="{455CB0DB-63B9-C2E1-0DD5-BCEF501236F5}"/>
                </a:ext>
              </a:extLst>
            </p:cNvPr>
            <p:cNvSpPr/>
            <p:nvPr/>
          </p:nvSpPr>
          <p:spPr>
            <a:xfrm>
              <a:off x="486114" y="440245"/>
              <a:ext cx="49300" cy="15621"/>
            </a:xfrm>
            <a:custGeom>
              <a:avLst/>
              <a:gdLst>
                <a:gd name="connsiteX0" fmla="*/ 3037 w 49299"/>
                <a:gd name="connsiteY0" fmla="*/ 15621 h 15620"/>
                <a:gd name="connsiteX1" fmla="*/ 46261 w 49299"/>
                <a:gd name="connsiteY1" fmla="*/ 15621 h 15620"/>
                <a:gd name="connsiteX2" fmla="*/ 49281 w 49299"/>
                <a:gd name="connsiteY2" fmla="*/ 13906 h 15620"/>
                <a:gd name="connsiteX3" fmla="*/ 45789 w 49299"/>
                <a:gd name="connsiteY3" fmla="*/ 1333 h 15620"/>
                <a:gd name="connsiteX4" fmla="*/ 42864 w 49299"/>
                <a:gd name="connsiteY4" fmla="*/ 0 h 15620"/>
                <a:gd name="connsiteX5" fmla="*/ 6529 w 49299"/>
                <a:gd name="connsiteY5" fmla="*/ 0 h 15620"/>
                <a:gd name="connsiteX6" fmla="*/ 3509 w 49299"/>
                <a:gd name="connsiteY6" fmla="*/ 1333 h 15620"/>
                <a:gd name="connsiteX7" fmla="*/ 17 w 49299"/>
                <a:gd name="connsiteY7" fmla="*/ 13906 h 15620"/>
                <a:gd name="connsiteX8" fmla="*/ 3037 w 49299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99" h="15620">
                  <a:moveTo>
                    <a:pt x="3037" y="15621"/>
                  </a:moveTo>
                  <a:lnTo>
                    <a:pt x="46261" y="15621"/>
                  </a:lnTo>
                  <a:cubicBezTo>
                    <a:pt x="48149" y="15621"/>
                    <a:pt x="49470" y="14859"/>
                    <a:pt x="49281" y="13906"/>
                  </a:cubicBezTo>
                  <a:lnTo>
                    <a:pt x="45789" y="1333"/>
                  </a:lnTo>
                  <a:cubicBezTo>
                    <a:pt x="45601" y="571"/>
                    <a:pt x="44374" y="0"/>
                    <a:pt x="42864" y="0"/>
                  </a:cubicBezTo>
                  <a:lnTo>
                    <a:pt x="6529" y="0"/>
                  </a:lnTo>
                  <a:cubicBezTo>
                    <a:pt x="5019" y="0"/>
                    <a:pt x="3698" y="571"/>
                    <a:pt x="3509" y="1333"/>
                  </a:cubicBezTo>
                  <a:lnTo>
                    <a:pt x="17" y="13906"/>
                  </a:lnTo>
                  <a:cubicBezTo>
                    <a:pt x="-172" y="14859"/>
                    <a:pt x="1244" y="15621"/>
                    <a:pt x="3037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2" name="フリーフォーム 157">
              <a:extLst>
                <a:ext uri="{FF2B5EF4-FFF2-40B4-BE49-F238E27FC236}">
                  <a16:creationId xmlns:a16="http://schemas.microsoft.com/office/drawing/2014/main" id="{8CF828D6-DBD8-6086-1A19-1A534F9514F7}"/>
                </a:ext>
              </a:extLst>
            </p:cNvPr>
            <p:cNvSpPr/>
            <p:nvPr/>
          </p:nvSpPr>
          <p:spPr>
            <a:xfrm>
              <a:off x="491190" y="419004"/>
              <a:ext cx="39144" cy="15621"/>
            </a:xfrm>
            <a:custGeom>
              <a:avLst/>
              <a:gdLst>
                <a:gd name="connsiteX0" fmla="*/ 3056 w 39144"/>
                <a:gd name="connsiteY0" fmla="*/ 15621 h 15620"/>
                <a:gd name="connsiteX1" fmla="*/ 36182 w 39144"/>
                <a:gd name="connsiteY1" fmla="*/ 15621 h 15620"/>
                <a:gd name="connsiteX2" fmla="*/ 39108 w 39144"/>
                <a:gd name="connsiteY2" fmla="*/ 13906 h 15620"/>
                <a:gd name="connsiteX3" fmla="*/ 35710 w 39144"/>
                <a:gd name="connsiteY3" fmla="*/ 1238 h 15620"/>
                <a:gd name="connsiteX4" fmla="*/ 32690 w 39144"/>
                <a:gd name="connsiteY4" fmla="*/ 0 h 15620"/>
                <a:gd name="connsiteX5" fmla="*/ 6454 w 39144"/>
                <a:gd name="connsiteY5" fmla="*/ 0 h 15620"/>
                <a:gd name="connsiteX6" fmla="*/ 3434 w 39144"/>
                <a:gd name="connsiteY6" fmla="*/ 1238 h 15620"/>
                <a:gd name="connsiteX7" fmla="*/ 36 w 39144"/>
                <a:gd name="connsiteY7" fmla="*/ 13906 h 15620"/>
                <a:gd name="connsiteX8" fmla="*/ 3056 w 39144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44" h="15620">
                  <a:moveTo>
                    <a:pt x="3056" y="15621"/>
                  </a:moveTo>
                  <a:lnTo>
                    <a:pt x="36182" y="15621"/>
                  </a:lnTo>
                  <a:cubicBezTo>
                    <a:pt x="37975" y="15621"/>
                    <a:pt x="39391" y="14859"/>
                    <a:pt x="39108" y="13906"/>
                  </a:cubicBezTo>
                  <a:lnTo>
                    <a:pt x="35710" y="1238"/>
                  </a:lnTo>
                  <a:cubicBezTo>
                    <a:pt x="35522" y="476"/>
                    <a:pt x="34200" y="0"/>
                    <a:pt x="32690" y="0"/>
                  </a:cubicBezTo>
                  <a:lnTo>
                    <a:pt x="6454" y="0"/>
                  </a:lnTo>
                  <a:cubicBezTo>
                    <a:pt x="4944" y="0"/>
                    <a:pt x="3717" y="476"/>
                    <a:pt x="3434" y="1238"/>
                  </a:cubicBezTo>
                  <a:lnTo>
                    <a:pt x="36" y="13906"/>
                  </a:lnTo>
                  <a:cubicBezTo>
                    <a:pt x="-247" y="14859"/>
                    <a:pt x="1169" y="15621"/>
                    <a:pt x="3056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3" name="フリーフォーム 158">
              <a:extLst>
                <a:ext uri="{FF2B5EF4-FFF2-40B4-BE49-F238E27FC236}">
                  <a16:creationId xmlns:a16="http://schemas.microsoft.com/office/drawing/2014/main" id="{8725A377-1005-FB63-67BB-59017704DE28}"/>
                </a:ext>
              </a:extLst>
            </p:cNvPr>
            <p:cNvSpPr/>
            <p:nvPr/>
          </p:nvSpPr>
          <p:spPr>
            <a:xfrm>
              <a:off x="438541" y="419004"/>
              <a:ext cx="43569" cy="15621"/>
            </a:xfrm>
            <a:custGeom>
              <a:avLst/>
              <a:gdLst>
                <a:gd name="connsiteX0" fmla="*/ 3046 w 43569"/>
                <a:gd name="connsiteY0" fmla="*/ 15621 h 15620"/>
                <a:gd name="connsiteX1" fmla="*/ 37116 w 43569"/>
                <a:gd name="connsiteY1" fmla="*/ 15621 h 15620"/>
                <a:gd name="connsiteX2" fmla="*/ 40136 w 43569"/>
                <a:gd name="connsiteY2" fmla="*/ 14288 h 15620"/>
                <a:gd name="connsiteX3" fmla="*/ 43533 w 43569"/>
                <a:gd name="connsiteY3" fmla="*/ 1714 h 15620"/>
                <a:gd name="connsiteX4" fmla="*/ 40513 w 43569"/>
                <a:gd name="connsiteY4" fmla="*/ 0 h 15620"/>
                <a:gd name="connsiteX5" fmla="*/ 9935 w 43569"/>
                <a:gd name="connsiteY5" fmla="*/ 0 h 15620"/>
                <a:gd name="connsiteX6" fmla="*/ 7010 w 43569"/>
                <a:gd name="connsiteY6" fmla="*/ 1048 h 15620"/>
                <a:gd name="connsiteX7" fmla="*/ 120 w 43569"/>
                <a:gd name="connsiteY7" fmla="*/ 13716 h 15620"/>
                <a:gd name="connsiteX8" fmla="*/ 3046 w 43569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9" h="15620">
                  <a:moveTo>
                    <a:pt x="3046" y="15621"/>
                  </a:moveTo>
                  <a:lnTo>
                    <a:pt x="37116" y="15621"/>
                  </a:lnTo>
                  <a:cubicBezTo>
                    <a:pt x="38626" y="15621"/>
                    <a:pt x="39853" y="15049"/>
                    <a:pt x="40136" y="14288"/>
                  </a:cubicBezTo>
                  <a:lnTo>
                    <a:pt x="43533" y="1714"/>
                  </a:lnTo>
                  <a:cubicBezTo>
                    <a:pt x="43816" y="762"/>
                    <a:pt x="42401" y="0"/>
                    <a:pt x="40513" y="0"/>
                  </a:cubicBezTo>
                  <a:lnTo>
                    <a:pt x="9935" y="0"/>
                  </a:lnTo>
                  <a:cubicBezTo>
                    <a:pt x="8614" y="0"/>
                    <a:pt x="7387" y="381"/>
                    <a:pt x="7010" y="1048"/>
                  </a:cubicBezTo>
                  <a:lnTo>
                    <a:pt x="120" y="13716"/>
                  </a:lnTo>
                  <a:cubicBezTo>
                    <a:pt x="-446" y="14668"/>
                    <a:pt x="1064" y="15621"/>
                    <a:pt x="3046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4" name="フリーフォーム 159">
              <a:extLst>
                <a:ext uri="{FF2B5EF4-FFF2-40B4-BE49-F238E27FC236}">
                  <a16:creationId xmlns:a16="http://schemas.microsoft.com/office/drawing/2014/main" id="{0DF8DF1E-4339-41EF-D859-27FE273DD4ED}"/>
                </a:ext>
              </a:extLst>
            </p:cNvPr>
            <p:cNvSpPr/>
            <p:nvPr/>
          </p:nvSpPr>
          <p:spPr>
            <a:xfrm>
              <a:off x="428376" y="440245"/>
              <a:ext cx="48637" cy="15621"/>
            </a:xfrm>
            <a:custGeom>
              <a:avLst/>
              <a:gdLst>
                <a:gd name="connsiteX0" fmla="*/ 3017 w 48636"/>
                <a:gd name="connsiteY0" fmla="*/ 15621 h 15620"/>
                <a:gd name="connsiteX1" fmla="*/ 42183 w 48636"/>
                <a:gd name="connsiteY1" fmla="*/ 15621 h 15620"/>
                <a:gd name="connsiteX2" fmla="*/ 45203 w 48636"/>
                <a:gd name="connsiteY2" fmla="*/ 14383 h 15620"/>
                <a:gd name="connsiteX3" fmla="*/ 48601 w 48636"/>
                <a:gd name="connsiteY3" fmla="*/ 1715 h 15620"/>
                <a:gd name="connsiteX4" fmla="*/ 45675 w 48636"/>
                <a:gd name="connsiteY4" fmla="*/ 0 h 15620"/>
                <a:gd name="connsiteX5" fmla="*/ 10001 w 48636"/>
                <a:gd name="connsiteY5" fmla="*/ 0 h 15620"/>
                <a:gd name="connsiteX6" fmla="*/ 7075 w 48636"/>
                <a:gd name="connsiteY6" fmla="*/ 1143 h 15620"/>
                <a:gd name="connsiteX7" fmla="*/ 91 w 48636"/>
                <a:gd name="connsiteY7" fmla="*/ 13716 h 15620"/>
                <a:gd name="connsiteX8" fmla="*/ 3017 w 48636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36" h="15620">
                  <a:moveTo>
                    <a:pt x="3017" y="15621"/>
                  </a:moveTo>
                  <a:lnTo>
                    <a:pt x="42183" y="15621"/>
                  </a:lnTo>
                  <a:cubicBezTo>
                    <a:pt x="43693" y="15621"/>
                    <a:pt x="45014" y="15145"/>
                    <a:pt x="45203" y="14383"/>
                  </a:cubicBezTo>
                  <a:lnTo>
                    <a:pt x="48601" y="1715"/>
                  </a:lnTo>
                  <a:cubicBezTo>
                    <a:pt x="48884" y="762"/>
                    <a:pt x="47468" y="0"/>
                    <a:pt x="45675" y="0"/>
                  </a:cubicBezTo>
                  <a:lnTo>
                    <a:pt x="10001" y="0"/>
                  </a:lnTo>
                  <a:cubicBezTo>
                    <a:pt x="8585" y="0"/>
                    <a:pt x="7358" y="476"/>
                    <a:pt x="7075" y="1143"/>
                  </a:cubicBezTo>
                  <a:lnTo>
                    <a:pt x="91" y="13716"/>
                  </a:lnTo>
                  <a:cubicBezTo>
                    <a:pt x="-381" y="14668"/>
                    <a:pt x="1035" y="15621"/>
                    <a:pt x="3017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5" name="フリーフォーム 160">
              <a:extLst>
                <a:ext uri="{FF2B5EF4-FFF2-40B4-BE49-F238E27FC236}">
                  <a16:creationId xmlns:a16="http://schemas.microsoft.com/office/drawing/2014/main" id="{AA24F7E9-55C9-9998-737B-DD5750DF4BC7}"/>
                </a:ext>
              </a:extLst>
            </p:cNvPr>
            <p:cNvSpPr/>
            <p:nvPr/>
          </p:nvSpPr>
          <p:spPr>
            <a:xfrm>
              <a:off x="418182" y="461389"/>
              <a:ext cx="53809" cy="15715"/>
            </a:xfrm>
            <a:custGeom>
              <a:avLst/>
              <a:gdLst>
                <a:gd name="connsiteX0" fmla="*/ 50771 w 53809"/>
                <a:gd name="connsiteY0" fmla="*/ 0 h 15716"/>
                <a:gd name="connsiteX1" fmla="*/ 10001 w 53809"/>
                <a:gd name="connsiteY1" fmla="*/ 0 h 15716"/>
                <a:gd name="connsiteX2" fmla="*/ 7075 w 53809"/>
                <a:gd name="connsiteY2" fmla="*/ 1143 h 15716"/>
                <a:gd name="connsiteX3" fmla="*/ 91 w 53809"/>
                <a:gd name="connsiteY3" fmla="*/ 13811 h 15716"/>
                <a:gd name="connsiteX4" fmla="*/ 3017 w 53809"/>
                <a:gd name="connsiteY4" fmla="*/ 15716 h 15716"/>
                <a:gd name="connsiteX5" fmla="*/ 47374 w 53809"/>
                <a:gd name="connsiteY5" fmla="*/ 15716 h 15716"/>
                <a:gd name="connsiteX6" fmla="*/ 50299 w 53809"/>
                <a:gd name="connsiteY6" fmla="*/ 14383 h 15716"/>
                <a:gd name="connsiteX7" fmla="*/ 53791 w 53809"/>
                <a:gd name="connsiteY7" fmla="*/ 1715 h 15716"/>
                <a:gd name="connsiteX8" fmla="*/ 50771 w 53809"/>
                <a:gd name="connsiteY8" fmla="*/ 0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09" h="15716">
                  <a:moveTo>
                    <a:pt x="50771" y="0"/>
                  </a:moveTo>
                  <a:lnTo>
                    <a:pt x="10001" y="0"/>
                  </a:lnTo>
                  <a:cubicBezTo>
                    <a:pt x="8585" y="0"/>
                    <a:pt x="7453" y="476"/>
                    <a:pt x="7075" y="1143"/>
                  </a:cubicBezTo>
                  <a:lnTo>
                    <a:pt x="91" y="13811"/>
                  </a:lnTo>
                  <a:cubicBezTo>
                    <a:pt x="-381" y="14764"/>
                    <a:pt x="1035" y="15716"/>
                    <a:pt x="3017" y="15716"/>
                  </a:cubicBezTo>
                  <a:lnTo>
                    <a:pt x="47374" y="15716"/>
                  </a:lnTo>
                  <a:cubicBezTo>
                    <a:pt x="48884" y="15716"/>
                    <a:pt x="50111" y="15145"/>
                    <a:pt x="50299" y="14383"/>
                  </a:cubicBezTo>
                  <a:lnTo>
                    <a:pt x="53791" y="1715"/>
                  </a:lnTo>
                  <a:cubicBezTo>
                    <a:pt x="53980" y="857"/>
                    <a:pt x="52659" y="0"/>
                    <a:pt x="50771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6" name="フリーフォーム 161">
              <a:extLst>
                <a:ext uri="{FF2B5EF4-FFF2-40B4-BE49-F238E27FC236}">
                  <a16:creationId xmlns:a16="http://schemas.microsoft.com/office/drawing/2014/main" id="{AE09E9EA-04F4-6FD1-BB87-B0EEE7457934}"/>
                </a:ext>
              </a:extLst>
            </p:cNvPr>
            <p:cNvSpPr/>
            <p:nvPr/>
          </p:nvSpPr>
          <p:spPr>
            <a:xfrm>
              <a:off x="386831" y="419004"/>
              <a:ext cx="47768" cy="15621"/>
            </a:xfrm>
            <a:custGeom>
              <a:avLst/>
              <a:gdLst>
                <a:gd name="connsiteX0" fmla="*/ 3036 w 47767"/>
                <a:gd name="connsiteY0" fmla="*/ 15621 h 15620"/>
                <a:gd name="connsiteX1" fmla="*/ 37767 w 47767"/>
                <a:gd name="connsiteY1" fmla="*/ 15621 h 15620"/>
                <a:gd name="connsiteX2" fmla="*/ 40692 w 47767"/>
                <a:gd name="connsiteY2" fmla="*/ 14478 h 15620"/>
                <a:gd name="connsiteX3" fmla="*/ 47676 w 47767"/>
                <a:gd name="connsiteY3" fmla="*/ 1905 h 15620"/>
                <a:gd name="connsiteX4" fmla="*/ 44751 w 47767"/>
                <a:gd name="connsiteY4" fmla="*/ 0 h 15620"/>
                <a:gd name="connsiteX5" fmla="*/ 13512 w 47767"/>
                <a:gd name="connsiteY5" fmla="*/ 0 h 15620"/>
                <a:gd name="connsiteX6" fmla="*/ 10681 w 47767"/>
                <a:gd name="connsiteY6" fmla="*/ 857 h 15620"/>
                <a:gd name="connsiteX7" fmla="*/ 205 w 47767"/>
                <a:gd name="connsiteY7" fmla="*/ 13525 h 15620"/>
                <a:gd name="connsiteX8" fmla="*/ 3036 w 47767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67" h="15620">
                  <a:moveTo>
                    <a:pt x="3036" y="15621"/>
                  </a:moveTo>
                  <a:lnTo>
                    <a:pt x="37767" y="15621"/>
                  </a:lnTo>
                  <a:cubicBezTo>
                    <a:pt x="39182" y="15621"/>
                    <a:pt x="40409" y="15145"/>
                    <a:pt x="40692" y="14478"/>
                  </a:cubicBezTo>
                  <a:lnTo>
                    <a:pt x="47676" y="1905"/>
                  </a:lnTo>
                  <a:cubicBezTo>
                    <a:pt x="48148" y="857"/>
                    <a:pt x="46733" y="0"/>
                    <a:pt x="44751" y="0"/>
                  </a:cubicBezTo>
                  <a:lnTo>
                    <a:pt x="13512" y="0"/>
                  </a:lnTo>
                  <a:cubicBezTo>
                    <a:pt x="12285" y="0"/>
                    <a:pt x="11153" y="286"/>
                    <a:pt x="10681" y="857"/>
                  </a:cubicBezTo>
                  <a:lnTo>
                    <a:pt x="205" y="13525"/>
                  </a:lnTo>
                  <a:cubicBezTo>
                    <a:pt x="-550" y="14573"/>
                    <a:pt x="866" y="15621"/>
                    <a:pt x="3036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7" name="フリーフォーム 162">
              <a:extLst>
                <a:ext uri="{FF2B5EF4-FFF2-40B4-BE49-F238E27FC236}">
                  <a16:creationId xmlns:a16="http://schemas.microsoft.com/office/drawing/2014/main" id="{CC7078BE-9AB7-B239-C3E1-56211494E7AA}"/>
                </a:ext>
              </a:extLst>
            </p:cNvPr>
            <p:cNvSpPr/>
            <p:nvPr/>
          </p:nvSpPr>
          <p:spPr>
            <a:xfrm>
              <a:off x="371448" y="440245"/>
              <a:ext cx="52988" cy="15621"/>
            </a:xfrm>
            <a:custGeom>
              <a:avLst/>
              <a:gdLst>
                <a:gd name="connsiteX0" fmla="*/ 49941 w 52987"/>
                <a:gd name="connsiteY0" fmla="*/ 0 h 15620"/>
                <a:gd name="connsiteX1" fmla="*/ 13512 w 52987"/>
                <a:gd name="connsiteY1" fmla="*/ 0 h 15620"/>
                <a:gd name="connsiteX2" fmla="*/ 10681 w 52987"/>
                <a:gd name="connsiteY2" fmla="*/ 952 h 15620"/>
                <a:gd name="connsiteX3" fmla="*/ 205 w 52987"/>
                <a:gd name="connsiteY3" fmla="*/ 13621 h 15620"/>
                <a:gd name="connsiteX4" fmla="*/ 3036 w 52987"/>
                <a:gd name="connsiteY4" fmla="*/ 15621 h 15620"/>
                <a:gd name="connsiteX5" fmla="*/ 43052 w 52987"/>
                <a:gd name="connsiteY5" fmla="*/ 15621 h 15620"/>
                <a:gd name="connsiteX6" fmla="*/ 45978 w 52987"/>
                <a:gd name="connsiteY6" fmla="*/ 14573 h 15620"/>
                <a:gd name="connsiteX7" fmla="*/ 52867 w 52987"/>
                <a:gd name="connsiteY7" fmla="*/ 1905 h 15620"/>
                <a:gd name="connsiteX8" fmla="*/ 49941 w 52987"/>
                <a:gd name="connsiteY8" fmla="*/ 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87" h="15620">
                  <a:moveTo>
                    <a:pt x="49941" y="0"/>
                  </a:moveTo>
                  <a:lnTo>
                    <a:pt x="13512" y="0"/>
                  </a:lnTo>
                  <a:cubicBezTo>
                    <a:pt x="12285" y="0"/>
                    <a:pt x="11153" y="381"/>
                    <a:pt x="10681" y="952"/>
                  </a:cubicBezTo>
                  <a:lnTo>
                    <a:pt x="205" y="13621"/>
                  </a:lnTo>
                  <a:cubicBezTo>
                    <a:pt x="-550" y="14573"/>
                    <a:pt x="866" y="15621"/>
                    <a:pt x="3036" y="15621"/>
                  </a:cubicBezTo>
                  <a:lnTo>
                    <a:pt x="43052" y="15621"/>
                  </a:lnTo>
                  <a:cubicBezTo>
                    <a:pt x="44373" y="15621"/>
                    <a:pt x="45600" y="15240"/>
                    <a:pt x="45978" y="14573"/>
                  </a:cubicBezTo>
                  <a:lnTo>
                    <a:pt x="52867" y="1905"/>
                  </a:lnTo>
                  <a:cubicBezTo>
                    <a:pt x="53433" y="952"/>
                    <a:pt x="51923" y="0"/>
                    <a:pt x="49941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8" name="フリーフォーム 163">
              <a:extLst>
                <a:ext uri="{FF2B5EF4-FFF2-40B4-BE49-F238E27FC236}">
                  <a16:creationId xmlns:a16="http://schemas.microsoft.com/office/drawing/2014/main" id="{91DFCFEF-2B32-A214-FBD4-A288B33E8CA7}"/>
                </a:ext>
              </a:extLst>
            </p:cNvPr>
            <p:cNvSpPr/>
            <p:nvPr/>
          </p:nvSpPr>
          <p:spPr>
            <a:xfrm>
              <a:off x="356065" y="461389"/>
              <a:ext cx="58177" cy="15715"/>
            </a:xfrm>
            <a:custGeom>
              <a:avLst/>
              <a:gdLst>
                <a:gd name="connsiteX0" fmla="*/ 55132 w 58177"/>
                <a:gd name="connsiteY0" fmla="*/ 0 h 15716"/>
                <a:gd name="connsiteX1" fmla="*/ 13512 w 58177"/>
                <a:gd name="connsiteY1" fmla="*/ 0 h 15716"/>
                <a:gd name="connsiteX2" fmla="*/ 10681 w 58177"/>
                <a:gd name="connsiteY2" fmla="*/ 953 h 15716"/>
                <a:gd name="connsiteX3" fmla="*/ 205 w 58177"/>
                <a:gd name="connsiteY3" fmla="*/ 13621 h 15716"/>
                <a:gd name="connsiteX4" fmla="*/ 3036 w 58177"/>
                <a:gd name="connsiteY4" fmla="*/ 15716 h 15716"/>
                <a:gd name="connsiteX5" fmla="*/ 48243 w 58177"/>
                <a:gd name="connsiteY5" fmla="*/ 15716 h 15716"/>
                <a:gd name="connsiteX6" fmla="*/ 51168 w 58177"/>
                <a:gd name="connsiteY6" fmla="*/ 14573 h 15716"/>
                <a:gd name="connsiteX7" fmla="*/ 58058 w 58177"/>
                <a:gd name="connsiteY7" fmla="*/ 1905 h 15716"/>
                <a:gd name="connsiteX8" fmla="*/ 55132 w 58177"/>
                <a:gd name="connsiteY8" fmla="*/ 0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77" h="15716">
                  <a:moveTo>
                    <a:pt x="55132" y="0"/>
                  </a:moveTo>
                  <a:lnTo>
                    <a:pt x="13512" y="0"/>
                  </a:lnTo>
                  <a:cubicBezTo>
                    <a:pt x="12285" y="0"/>
                    <a:pt x="11153" y="381"/>
                    <a:pt x="10681" y="953"/>
                  </a:cubicBezTo>
                  <a:lnTo>
                    <a:pt x="205" y="13621"/>
                  </a:lnTo>
                  <a:cubicBezTo>
                    <a:pt x="-550" y="14573"/>
                    <a:pt x="866" y="15716"/>
                    <a:pt x="3036" y="15716"/>
                  </a:cubicBezTo>
                  <a:lnTo>
                    <a:pt x="48243" y="15716"/>
                  </a:lnTo>
                  <a:cubicBezTo>
                    <a:pt x="49564" y="15716"/>
                    <a:pt x="50791" y="15240"/>
                    <a:pt x="51168" y="14573"/>
                  </a:cubicBezTo>
                  <a:lnTo>
                    <a:pt x="58058" y="1905"/>
                  </a:lnTo>
                  <a:cubicBezTo>
                    <a:pt x="58624" y="953"/>
                    <a:pt x="57114" y="0"/>
                    <a:pt x="55132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59" name="フリーフォーム 164">
              <a:extLst>
                <a:ext uri="{FF2B5EF4-FFF2-40B4-BE49-F238E27FC236}">
                  <a16:creationId xmlns:a16="http://schemas.microsoft.com/office/drawing/2014/main" id="{9C287B40-30ED-F7D3-3DC6-6BCCE11AAA97}"/>
                </a:ext>
              </a:extLst>
            </p:cNvPr>
            <p:cNvSpPr/>
            <p:nvPr/>
          </p:nvSpPr>
          <p:spPr>
            <a:xfrm>
              <a:off x="333517" y="419004"/>
              <a:ext cx="52497" cy="15621"/>
            </a:xfrm>
            <a:custGeom>
              <a:avLst/>
              <a:gdLst>
                <a:gd name="connsiteX0" fmla="*/ 3028 w 52497"/>
                <a:gd name="connsiteY0" fmla="*/ 15621 h 15620"/>
                <a:gd name="connsiteX1" fmla="*/ 38985 w 52497"/>
                <a:gd name="connsiteY1" fmla="*/ 15621 h 15620"/>
                <a:gd name="connsiteX2" fmla="*/ 41816 w 52497"/>
                <a:gd name="connsiteY2" fmla="*/ 14668 h 15620"/>
                <a:gd name="connsiteX3" fmla="*/ 52292 w 52497"/>
                <a:gd name="connsiteY3" fmla="*/ 2000 h 15620"/>
                <a:gd name="connsiteX4" fmla="*/ 49461 w 52497"/>
                <a:gd name="connsiteY4" fmla="*/ 0 h 15620"/>
                <a:gd name="connsiteX5" fmla="*/ 17184 w 52497"/>
                <a:gd name="connsiteY5" fmla="*/ 0 h 15620"/>
                <a:gd name="connsiteX6" fmla="*/ 14542 w 52497"/>
                <a:gd name="connsiteY6" fmla="*/ 762 h 15620"/>
                <a:gd name="connsiteX7" fmla="*/ 385 w 52497"/>
                <a:gd name="connsiteY7" fmla="*/ 13430 h 15620"/>
                <a:gd name="connsiteX8" fmla="*/ 3028 w 52497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97" h="15620">
                  <a:moveTo>
                    <a:pt x="3028" y="15621"/>
                  </a:moveTo>
                  <a:lnTo>
                    <a:pt x="38985" y="15621"/>
                  </a:lnTo>
                  <a:cubicBezTo>
                    <a:pt x="40212" y="15621"/>
                    <a:pt x="41344" y="15240"/>
                    <a:pt x="41816" y="14668"/>
                  </a:cubicBezTo>
                  <a:lnTo>
                    <a:pt x="52292" y="2000"/>
                  </a:lnTo>
                  <a:cubicBezTo>
                    <a:pt x="53047" y="1048"/>
                    <a:pt x="51631" y="0"/>
                    <a:pt x="49461" y="0"/>
                  </a:cubicBezTo>
                  <a:lnTo>
                    <a:pt x="17184" y="0"/>
                  </a:lnTo>
                  <a:cubicBezTo>
                    <a:pt x="16146" y="0"/>
                    <a:pt x="15108" y="286"/>
                    <a:pt x="14542" y="762"/>
                  </a:cubicBezTo>
                  <a:lnTo>
                    <a:pt x="385" y="13430"/>
                  </a:lnTo>
                  <a:cubicBezTo>
                    <a:pt x="-747" y="14383"/>
                    <a:pt x="763" y="15621"/>
                    <a:pt x="3028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0" name="フリーフォーム 165">
              <a:extLst>
                <a:ext uri="{FF2B5EF4-FFF2-40B4-BE49-F238E27FC236}">
                  <a16:creationId xmlns:a16="http://schemas.microsoft.com/office/drawing/2014/main" id="{6A95A9B6-65D1-7335-AE41-7CCD03B7D978}"/>
                </a:ext>
              </a:extLst>
            </p:cNvPr>
            <p:cNvSpPr/>
            <p:nvPr/>
          </p:nvSpPr>
          <p:spPr>
            <a:xfrm>
              <a:off x="312754" y="440245"/>
              <a:ext cx="57876" cy="15621"/>
            </a:xfrm>
            <a:custGeom>
              <a:avLst/>
              <a:gdLst>
                <a:gd name="connsiteX0" fmla="*/ 3028 w 57876"/>
                <a:gd name="connsiteY0" fmla="*/ 15621 h 15620"/>
                <a:gd name="connsiteX1" fmla="*/ 44364 w 57876"/>
                <a:gd name="connsiteY1" fmla="*/ 15621 h 15620"/>
                <a:gd name="connsiteX2" fmla="*/ 47196 w 57876"/>
                <a:gd name="connsiteY2" fmla="*/ 14764 h 15620"/>
                <a:gd name="connsiteX3" fmla="*/ 57671 w 57876"/>
                <a:gd name="connsiteY3" fmla="*/ 2095 h 15620"/>
                <a:gd name="connsiteX4" fmla="*/ 54840 w 57876"/>
                <a:gd name="connsiteY4" fmla="*/ 0 h 15620"/>
                <a:gd name="connsiteX5" fmla="*/ 17184 w 57876"/>
                <a:gd name="connsiteY5" fmla="*/ 0 h 15620"/>
                <a:gd name="connsiteX6" fmla="*/ 14542 w 57876"/>
                <a:gd name="connsiteY6" fmla="*/ 762 h 15620"/>
                <a:gd name="connsiteX7" fmla="*/ 385 w 57876"/>
                <a:gd name="connsiteY7" fmla="*/ 13430 h 15620"/>
                <a:gd name="connsiteX8" fmla="*/ 3028 w 57876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76" h="15620">
                  <a:moveTo>
                    <a:pt x="3028" y="15621"/>
                  </a:moveTo>
                  <a:lnTo>
                    <a:pt x="44364" y="15621"/>
                  </a:lnTo>
                  <a:cubicBezTo>
                    <a:pt x="45591" y="15621"/>
                    <a:pt x="46724" y="15335"/>
                    <a:pt x="47196" y="14764"/>
                  </a:cubicBezTo>
                  <a:lnTo>
                    <a:pt x="57671" y="2095"/>
                  </a:lnTo>
                  <a:cubicBezTo>
                    <a:pt x="58426" y="1048"/>
                    <a:pt x="57011" y="0"/>
                    <a:pt x="54840" y="0"/>
                  </a:cubicBezTo>
                  <a:lnTo>
                    <a:pt x="17184" y="0"/>
                  </a:lnTo>
                  <a:cubicBezTo>
                    <a:pt x="16146" y="0"/>
                    <a:pt x="15108" y="286"/>
                    <a:pt x="14542" y="762"/>
                  </a:cubicBezTo>
                  <a:lnTo>
                    <a:pt x="385" y="13430"/>
                  </a:lnTo>
                  <a:cubicBezTo>
                    <a:pt x="-747" y="14383"/>
                    <a:pt x="763" y="15621"/>
                    <a:pt x="3028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1" name="フリーフォーム 166">
              <a:extLst>
                <a:ext uri="{FF2B5EF4-FFF2-40B4-BE49-F238E27FC236}">
                  <a16:creationId xmlns:a16="http://schemas.microsoft.com/office/drawing/2014/main" id="{301A10D0-F76B-D0C1-B6DC-0D34744C281B}"/>
                </a:ext>
              </a:extLst>
            </p:cNvPr>
            <p:cNvSpPr/>
            <p:nvPr/>
          </p:nvSpPr>
          <p:spPr>
            <a:xfrm>
              <a:off x="291992" y="461389"/>
              <a:ext cx="63255" cy="15715"/>
            </a:xfrm>
            <a:custGeom>
              <a:avLst/>
              <a:gdLst>
                <a:gd name="connsiteX0" fmla="*/ 60220 w 63256"/>
                <a:gd name="connsiteY0" fmla="*/ 0 h 15716"/>
                <a:gd name="connsiteX1" fmla="*/ 17184 w 63256"/>
                <a:gd name="connsiteY1" fmla="*/ 0 h 15716"/>
                <a:gd name="connsiteX2" fmla="*/ 14542 w 63256"/>
                <a:gd name="connsiteY2" fmla="*/ 857 h 15716"/>
                <a:gd name="connsiteX3" fmla="*/ 385 w 63256"/>
                <a:gd name="connsiteY3" fmla="*/ 13430 h 15716"/>
                <a:gd name="connsiteX4" fmla="*/ 3028 w 63256"/>
                <a:gd name="connsiteY4" fmla="*/ 15716 h 15716"/>
                <a:gd name="connsiteX5" fmla="*/ 49744 w 63256"/>
                <a:gd name="connsiteY5" fmla="*/ 15716 h 15716"/>
                <a:gd name="connsiteX6" fmla="*/ 52575 w 63256"/>
                <a:gd name="connsiteY6" fmla="*/ 14764 h 15716"/>
                <a:gd name="connsiteX7" fmla="*/ 63051 w 63256"/>
                <a:gd name="connsiteY7" fmla="*/ 2096 h 15716"/>
                <a:gd name="connsiteX8" fmla="*/ 60220 w 63256"/>
                <a:gd name="connsiteY8" fmla="*/ 0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6" h="15716">
                  <a:moveTo>
                    <a:pt x="60220" y="0"/>
                  </a:moveTo>
                  <a:lnTo>
                    <a:pt x="17184" y="0"/>
                  </a:lnTo>
                  <a:cubicBezTo>
                    <a:pt x="16146" y="0"/>
                    <a:pt x="15108" y="381"/>
                    <a:pt x="14542" y="857"/>
                  </a:cubicBezTo>
                  <a:lnTo>
                    <a:pt x="385" y="13430"/>
                  </a:lnTo>
                  <a:cubicBezTo>
                    <a:pt x="-747" y="14478"/>
                    <a:pt x="763" y="15716"/>
                    <a:pt x="3028" y="15716"/>
                  </a:cubicBezTo>
                  <a:lnTo>
                    <a:pt x="49744" y="15716"/>
                  </a:lnTo>
                  <a:cubicBezTo>
                    <a:pt x="50971" y="15716"/>
                    <a:pt x="52103" y="15335"/>
                    <a:pt x="52575" y="14764"/>
                  </a:cubicBezTo>
                  <a:lnTo>
                    <a:pt x="63051" y="2096"/>
                  </a:lnTo>
                  <a:cubicBezTo>
                    <a:pt x="63806" y="1143"/>
                    <a:pt x="62390" y="0"/>
                    <a:pt x="60220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2" name="フリーフォーム 167">
              <a:extLst>
                <a:ext uri="{FF2B5EF4-FFF2-40B4-BE49-F238E27FC236}">
                  <a16:creationId xmlns:a16="http://schemas.microsoft.com/office/drawing/2014/main" id="{5030B658-9DB7-74B2-1C83-6900EFAF93C0}"/>
                </a:ext>
              </a:extLst>
            </p:cNvPr>
            <p:cNvSpPr/>
            <p:nvPr/>
          </p:nvSpPr>
          <p:spPr>
            <a:xfrm>
              <a:off x="278035" y="419004"/>
              <a:ext cx="57774" cy="15621"/>
            </a:xfrm>
            <a:custGeom>
              <a:avLst/>
              <a:gdLst>
                <a:gd name="connsiteX0" fmla="*/ 3017 w 57774"/>
                <a:gd name="connsiteY0" fmla="*/ 15621 h 15620"/>
                <a:gd name="connsiteX1" fmla="*/ 40578 w 57774"/>
                <a:gd name="connsiteY1" fmla="*/ 15621 h 15620"/>
                <a:gd name="connsiteX2" fmla="*/ 43221 w 57774"/>
                <a:gd name="connsiteY2" fmla="*/ 14859 h 15620"/>
                <a:gd name="connsiteX3" fmla="*/ 57377 w 57774"/>
                <a:gd name="connsiteY3" fmla="*/ 2191 h 15620"/>
                <a:gd name="connsiteX4" fmla="*/ 54735 w 57774"/>
                <a:gd name="connsiteY4" fmla="*/ 0 h 15620"/>
                <a:gd name="connsiteX5" fmla="*/ 21042 w 57774"/>
                <a:gd name="connsiteY5" fmla="*/ 0 h 15620"/>
                <a:gd name="connsiteX6" fmla="*/ 18589 w 57774"/>
                <a:gd name="connsiteY6" fmla="*/ 571 h 15620"/>
                <a:gd name="connsiteX7" fmla="*/ 563 w 57774"/>
                <a:gd name="connsiteY7" fmla="*/ 13240 h 15620"/>
                <a:gd name="connsiteX8" fmla="*/ 3017 w 57774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74" h="15620">
                  <a:moveTo>
                    <a:pt x="3017" y="15621"/>
                  </a:moveTo>
                  <a:lnTo>
                    <a:pt x="40578" y="15621"/>
                  </a:lnTo>
                  <a:cubicBezTo>
                    <a:pt x="41711" y="15621"/>
                    <a:pt x="42749" y="15335"/>
                    <a:pt x="43221" y="14859"/>
                  </a:cubicBezTo>
                  <a:lnTo>
                    <a:pt x="57377" y="2191"/>
                  </a:lnTo>
                  <a:cubicBezTo>
                    <a:pt x="58510" y="1238"/>
                    <a:pt x="57094" y="0"/>
                    <a:pt x="54735" y="0"/>
                  </a:cubicBezTo>
                  <a:lnTo>
                    <a:pt x="21042" y="0"/>
                  </a:lnTo>
                  <a:cubicBezTo>
                    <a:pt x="20004" y="0"/>
                    <a:pt x="19155" y="190"/>
                    <a:pt x="18589" y="571"/>
                  </a:cubicBezTo>
                  <a:lnTo>
                    <a:pt x="563" y="13240"/>
                  </a:lnTo>
                  <a:cubicBezTo>
                    <a:pt x="-853" y="14288"/>
                    <a:pt x="563" y="15621"/>
                    <a:pt x="3017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3" name="フリーフォーム 168">
              <a:extLst>
                <a:ext uri="{FF2B5EF4-FFF2-40B4-BE49-F238E27FC236}">
                  <a16:creationId xmlns:a16="http://schemas.microsoft.com/office/drawing/2014/main" id="{31CD901C-5831-FBD5-427D-643EB10D50E5}"/>
                </a:ext>
              </a:extLst>
            </p:cNvPr>
            <p:cNvSpPr/>
            <p:nvPr/>
          </p:nvSpPr>
          <p:spPr>
            <a:xfrm>
              <a:off x="251704" y="440245"/>
              <a:ext cx="63342" cy="15621"/>
            </a:xfrm>
            <a:custGeom>
              <a:avLst/>
              <a:gdLst>
                <a:gd name="connsiteX0" fmla="*/ 60303 w 63342"/>
                <a:gd name="connsiteY0" fmla="*/ 0 h 15620"/>
                <a:gd name="connsiteX1" fmla="*/ 20948 w 63342"/>
                <a:gd name="connsiteY1" fmla="*/ 0 h 15620"/>
                <a:gd name="connsiteX2" fmla="*/ 18494 w 63342"/>
                <a:gd name="connsiteY2" fmla="*/ 667 h 15620"/>
                <a:gd name="connsiteX3" fmla="*/ 563 w 63342"/>
                <a:gd name="connsiteY3" fmla="*/ 13240 h 15620"/>
                <a:gd name="connsiteX4" fmla="*/ 3017 w 63342"/>
                <a:gd name="connsiteY4" fmla="*/ 15621 h 15620"/>
                <a:gd name="connsiteX5" fmla="*/ 46147 w 63342"/>
                <a:gd name="connsiteY5" fmla="*/ 15621 h 15620"/>
                <a:gd name="connsiteX6" fmla="*/ 48789 w 63342"/>
                <a:gd name="connsiteY6" fmla="*/ 14859 h 15620"/>
                <a:gd name="connsiteX7" fmla="*/ 62945 w 63342"/>
                <a:gd name="connsiteY7" fmla="*/ 2191 h 15620"/>
                <a:gd name="connsiteX8" fmla="*/ 60303 w 63342"/>
                <a:gd name="connsiteY8" fmla="*/ 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2" h="15620">
                  <a:moveTo>
                    <a:pt x="60303" y="0"/>
                  </a:moveTo>
                  <a:lnTo>
                    <a:pt x="20948" y="0"/>
                  </a:lnTo>
                  <a:cubicBezTo>
                    <a:pt x="20004" y="0"/>
                    <a:pt x="19061" y="191"/>
                    <a:pt x="18494" y="667"/>
                  </a:cubicBezTo>
                  <a:lnTo>
                    <a:pt x="563" y="13240"/>
                  </a:lnTo>
                  <a:cubicBezTo>
                    <a:pt x="-853" y="14288"/>
                    <a:pt x="563" y="15621"/>
                    <a:pt x="3017" y="15621"/>
                  </a:cubicBezTo>
                  <a:lnTo>
                    <a:pt x="46147" y="15621"/>
                  </a:lnTo>
                  <a:cubicBezTo>
                    <a:pt x="47279" y="15621"/>
                    <a:pt x="48317" y="15335"/>
                    <a:pt x="48789" y="14859"/>
                  </a:cubicBezTo>
                  <a:lnTo>
                    <a:pt x="62945" y="2191"/>
                  </a:lnTo>
                  <a:cubicBezTo>
                    <a:pt x="64078" y="1238"/>
                    <a:pt x="62662" y="0"/>
                    <a:pt x="60303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4" name="フリーフォーム 169">
              <a:extLst>
                <a:ext uri="{FF2B5EF4-FFF2-40B4-BE49-F238E27FC236}">
                  <a16:creationId xmlns:a16="http://schemas.microsoft.com/office/drawing/2014/main" id="{A1AC936B-3296-D73D-AD1D-3F526782909D}"/>
                </a:ext>
              </a:extLst>
            </p:cNvPr>
            <p:cNvSpPr/>
            <p:nvPr/>
          </p:nvSpPr>
          <p:spPr>
            <a:xfrm>
              <a:off x="225278" y="461389"/>
              <a:ext cx="69005" cy="15715"/>
            </a:xfrm>
            <a:custGeom>
              <a:avLst/>
              <a:gdLst>
                <a:gd name="connsiteX0" fmla="*/ 65966 w 69005"/>
                <a:gd name="connsiteY0" fmla="*/ 0 h 15716"/>
                <a:gd name="connsiteX1" fmla="*/ 21042 w 69005"/>
                <a:gd name="connsiteY1" fmla="*/ 0 h 15716"/>
                <a:gd name="connsiteX2" fmla="*/ 18589 w 69005"/>
                <a:gd name="connsiteY2" fmla="*/ 667 h 15716"/>
                <a:gd name="connsiteX3" fmla="*/ 563 w 69005"/>
                <a:gd name="connsiteY3" fmla="*/ 13335 h 15716"/>
                <a:gd name="connsiteX4" fmla="*/ 3017 w 69005"/>
                <a:gd name="connsiteY4" fmla="*/ 15716 h 15716"/>
                <a:gd name="connsiteX5" fmla="*/ 51809 w 69005"/>
                <a:gd name="connsiteY5" fmla="*/ 15716 h 15716"/>
                <a:gd name="connsiteX6" fmla="*/ 54452 w 69005"/>
                <a:gd name="connsiteY6" fmla="*/ 14954 h 15716"/>
                <a:gd name="connsiteX7" fmla="*/ 68608 w 69005"/>
                <a:gd name="connsiteY7" fmla="*/ 2286 h 15716"/>
                <a:gd name="connsiteX8" fmla="*/ 65966 w 69005"/>
                <a:gd name="connsiteY8" fmla="*/ 0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05" h="15716">
                  <a:moveTo>
                    <a:pt x="65966" y="0"/>
                  </a:moveTo>
                  <a:lnTo>
                    <a:pt x="21042" y="0"/>
                  </a:lnTo>
                  <a:cubicBezTo>
                    <a:pt x="20004" y="0"/>
                    <a:pt x="19155" y="286"/>
                    <a:pt x="18589" y="667"/>
                  </a:cubicBezTo>
                  <a:lnTo>
                    <a:pt x="563" y="13335"/>
                  </a:lnTo>
                  <a:cubicBezTo>
                    <a:pt x="-853" y="14288"/>
                    <a:pt x="563" y="15716"/>
                    <a:pt x="3017" y="15716"/>
                  </a:cubicBezTo>
                  <a:lnTo>
                    <a:pt x="51809" y="15716"/>
                  </a:lnTo>
                  <a:cubicBezTo>
                    <a:pt x="52942" y="15716"/>
                    <a:pt x="53885" y="15431"/>
                    <a:pt x="54452" y="14954"/>
                  </a:cubicBezTo>
                  <a:lnTo>
                    <a:pt x="68608" y="2286"/>
                  </a:lnTo>
                  <a:cubicBezTo>
                    <a:pt x="69741" y="1238"/>
                    <a:pt x="68325" y="0"/>
                    <a:pt x="65966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5" name="フリーフォーム 170">
              <a:extLst>
                <a:ext uri="{FF2B5EF4-FFF2-40B4-BE49-F238E27FC236}">
                  <a16:creationId xmlns:a16="http://schemas.microsoft.com/office/drawing/2014/main" id="{31B45728-6158-E221-F769-ECE67EED25F6}"/>
                </a:ext>
              </a:extLst>
            </p:cNvPr>
            <p:cNvSpPr/>
            <p:nvPr/>
          </p:nvSpPr>
          <p:spPr>
            <a:xfrm>
              <a:off x="219608" y="419004"/>
              <a:ext cx="63799" cy="15621"/>
            </a:xfrm>
            <a:custGeom>
              <a:avLst/>
              <a:gdLst>
                <a:gd name="connsiteX0" fmla="*/ 3025 w 63799"/>
                <a:gd name="connsiteY0" fmla="*/ 15621 h 15620"/>
                <a:gd name="connsiteX1" fmla="*/ 42757 w 63799"/>
                <a:gd name="connsiteY1" fmla="*/ 15621 h 15620"/>
                <a:gd name="connsiteX2" fmla="*/ 45305 w 63799"/>
                <a:gd name="connsiteY2" fmla="*/ 14954 h 15620"/>
                <a:gd name="connsiteX3" fmla="*/ 63237 w 63799"/>
                <a:gd name="connsiteY3" fmla="*/ 2381 h 15620"/>
                <a:gd name="connsiteX4" fmla="*/ 60783 w 63799"/>
                <a:gd name="connsiteY4" fmla="*/ 0 h 15620"/>
                <a:gd name="connsiteX5" fmla="*/ 25014 w 63799"/>
                <a:gd name="connsiteY5" fmla="*/ 0 h 15620"/>
                <a:gd name="connsiteX6" fmla="*/ 22749 w 63799"/>
                <a:gd name="connsiteY6" fmla="*/ 476 h 15620"/>
                <a:gd name="connsiteX7" fmla="*/ 760 w 63799"/>
                <a:gd name="connsiteY7" fmla="*/ 13144 h 15620"/>
                <a:gd name="connsiteX8" fmla="*/ 3025 w 63799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9" h="15620">
                  <a:moveTo>
                    <a:pt x="3025" y="15621"/>
                  </a:moveTo>
                  <a:lnTo>
                    <a:pt x="42757" y="15621"/>
                  </a:lnTo>
                  <a:cubicBezTo>
                    <a:pt x="43795" y="15621"/>
                    <a:pt x="44739" y="15430"/>
                    <a:pt x="45305" y="14954"/>
                  </a:cubicBezTo>
                  <a:lnTo>
                    <a:pt x="63237" y="2381"/>
                  </a:lnTo>
                  <a:cubicBezTo>
                    <a:pt x="64652" y="1333"/>
                    <a:pt x="63237" y="0"/>
                    <a:pt x="60783" y="0"/>
                  </a:cubicBezTo>
                  <a:lnTo>
                    <a:pt x="25014" y="0"/>
                  </a:lnTo>
                  <a:cubicBezTo>
                    <a:pt x="24165" y="0"/>
                    <a:pt x="23316" y="190"/>
                    <a:pt x="22749" y="476"/>
                  </a:cubicBezTo>
                  <a:lnTo>
                    <a:pt x="760" y="13144"/>
                  </a:lnTo>
                  <a:cubicBezTo>
                    <a:pt x="-939" y="14097"/>
                    <a:pt x="382" y="15621"/>
                    <a:pt x="3025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6" name="フリーフォーム 171">
              <a:extLst>
                <a:ext uri="{FF2B5EF4-FFF2-40B4-BE49-F238E27FC236}">
                  <a16:creationId xmlns:a16="http://schemas.microsoft.com/office/drawing/2014/main" id="{137A5C62-DE41-BED3-5D94-BA04146A20BA}"/>
                </a:ext>
              </a:extLst>
            </p:cNvPr>
            <p:cNvSpPr/>
            <p:nvPr/>
          </p:nvSpPr>
          <p:spPr>
            <a:xfrm>
              <a:off x="187257" y="440245"/>
              <a:ext cx="69725" cy="15621"/>
            </a:xfrm>
            <a:custGeom>
              <a:avLst/>
              <a:gdLst>
                <a:gd name="connsiteX0" fmla="*/ 66708 w 69724"/>
                <a:gd name="connsiteY0" fmla="*/ 0 h 15620"/>
                <a:gd name="connsiteX1" fmla="*/ 25088 w 69724"/>
                <a:gd name="connsiteY1" fmla="*/ 0 h 15620"/>
                <a:gd name="connsiteX2" fmla="*/ 22823 w 69724"/>
                <a:gd name="connsiteY2" fmla="*/ 476 h 15620"/>
                <a:gd name="connsiteX3" fmla="*/ 739 w 69724"/>
                <a:gd name="connsiteY3" fmla="*/ 13144 h 15620"/>
                <a:gd name="connsiteX4" fmla="*/ 3098 w 69724"/>
                <a:gd name="connsiteY4" fmla="*/ 15621 h 15620"/>
                <a:gd name="connsiteX5" fmla="*/ 48776 w 69724"/>
                <a:gd name="connsiteY5" fmla="*/ 15621 h 15620"/>
                <a:gd name="connsiteX6" fmla="*/ 51230 w 69724"/>
                <a:gd name="connsiteY6" fmla="*/ 15049 h 15620"/>
                <a:gd name="connsiteX7" fmla="*/ 69162 w 69724"/>
                <a:gd name="connsiteY7" fmla="*/ 2381 h 15620"/>
                <a:gd name="connsiteX8" fmla="*/ 66708 w 69724"/>
                <a:gd name="connsiteY8" fmla="*/ 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24" h="15620">
                  <a:moveTo>
                    <a:pt x="66708" y="0"/>
                  </a:moveTo>
                  <a:lnTo>
                    <a:pt x="25088" y="0"/>
                  </a:lnTo>
                  <a:cubicBezTo>
                    <a:pt x="24144" y="0"/>
                    <a:pt x="23389" y="191"/>
                    <a:pt x="22823" y="476"/>
                  </a:cubicBezTo>
                  <a:lnTo>
                    <a:pt x="739" y="13144"/>
                  </a:lnTo>
                  <a:cubicBezTo>
                    <a:pt x="-960" y="14097"/>
                    <a:pt x="456" y="15621"/>
                    <a:pt x="3098" y="15621"/>
                  </a:cubicBezTo>
                  <a:lnTo>
                    <a:pt x="48776" y="15621"/>
                  </a:lnTo>
                  <a:cubicBezTo>
                    <a:pt x="49720" y="15621"/>
                    <a:pt x="50664" y="15430"/>
                    <a:pt x="51230" y="15049"/>
                  </a:cubicBezTo>
                  <a:lnTo>
                    <a:pt x="69162" y="2381"/>
                  </a:lnTo>
                  <a:cubicBezTo>
                    <a:pt x="70577" y="1333"/>
                    <a:pt x="69162" y="0"/>
                    <a:pt x="66708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7" name="フリーフォーム 172">
              <a:extLst>
                <a:ext uri="{FF2B5EF4-FFF2-40B4-BE49-F238E27FC236}">
                  <a16:creationId xmlns:a16="http://schemas.microsoft.com/office/drawing/2014/main" id="{D50172AF-EDEA-5DE6-CDFD-EC61FF745ABA}"/>
                </a:ext>
              </a:extLst>
            </p:cNvPr>
            <p:cNvSpPr/>
            <p:nvPr/>
          </p:nvSpPr>
          <p:spPr>
            <a:xfrm>
              <a:off x="154979" y="461389"/>
              <a:ext cx="75672" cy="15715"/>
            </a:xfrm>
            <a:custGeom>
              <a:avLst/>
              <a:gdLst>
                <a:gd name="connsiteX0" fmla="*/ 72656 w 75672"/>
                <a:gd name="connsiteY0" fmla="*/ 0 h 15716"/>
                <a:gd name="connsiteX1" fmla="*/ 24996 w 75672"/>
                <a:gd name="connsiteY1" fmla="*/ 0 h 15716"/>
                <a:gd name="connsiteX2" fmla="*/ 22731 w 75672"/>
                <a:gd name="connsiteY2" fmla="*/ 572 h 15716"/>
                <a:gd name="connsiteX3" fmla="*/ 742 w 75672"/>
                <a:gd name="connsiteY3" fmla="*/ 13240 h 15716"/>
                <a:gd name="connsiteX4" fmla="*/ 3007 w 75672"/>
                <a:gd name="connsiteY4" fmla="*/ 15716 h 15716"/>
                <a:gd name="connsiteX5" fmla="*/ 54630 w 75672"/>
                <a:gd name="connsiteY5" fmla="*/ 15716 h 15716"/>
                <a:gd name="connsiteX6" fmla="*/ 57084 w 75672"/>
                <a:gd name="connsiteY6" fmla="*/ 15050 h 15716"/>
                <a:gd name="connsiteX7" fmla="*/ 75110 w 75672"/>
                <a:gd name="connsiteY7" fmla="*/ 2381 h 15716"/>
                <a:gd name="connsiteX8" fmla="*/ 72656 w 75672"/>
                <a:gd name="connsiteY8" fmla="*/ 0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72" h="15716">
                  <a:moveTo>
                    <a:pt x="72656" y="0"/>
                  </a:moveTo>
                  <a:lnTo>
                    <a:pt x="24996" y="0"/>
                  </a:lnTo>
                  <a:cubicBezTo>
                    <a:pt x="24147" y="0"/>
                    <a:pt x="23297" y="191"/>
                    <a:pt x="22731" y="572"/>
                  </a:cubicBezTo>
                  <a:lnTo>
                    <a:pt x="742" y="13240"/>
                  </a:lnTo>
                  <a:cubicBezTo>
                    <a:pt x="-957" y="14192"/>
                    <a:pt x="458" y="15716"/>
                    <a:pt x="3007" y="15716"/>
                  </a:cubicBezTo>
                  <a:lnTo>
                    <a:pt x="54630" y="15716"/>
                  </a:lnTo>
                  <a:cubicBezTo>
                    <a:pt x="55668" y="15716"/>
                    <a:pt x="56518" y="15431"/>
                    <a:pt x="57084" y="15050"/>
                  </a:cubicBezTo>
                  <a:lnTo>
                    <a:pt x="75110" y="2381"/>
                  </a:lnTo>
                  <a:cubicBezTo>
                    <a:pt x="76526" y="1429"/>
                    <a:pt x="75110" y="0"/>
                    <a:pt x="72656" y="0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8" name="フリーフォーム 173">
              <a:extLst>
                <a:ext uri="{FF2B5EF4-FFF2-40B4-BE49-F238E27FC236}">
                  <a16:creationId xmlns:a16="http://schemas.microsoft.com/office/drawing/2014/main" id="{499D231A-FEB6-F4B9-B3FA-9A1AE98FCFEA}"/>
                </a:ext>
              </a:extLst>
            </p:cNvPr>
            <p:cNvSpPr/>
            <p:nvPr/>
          </p:nvSpPr>
          <p:spPr>
            <a:xfrm>
              <a:off x="157244" y="419004"/>
              <a:ext cx="70774" cy="15621"/>
            </a:xfrm>
            <a:custGeom>
              <a:avLst/>
              <a:gdLst>
                <a:gd name="connsiteX0" fmla="*/ 3007 w 70773"/>
                <a:gd name="connsiteY0" fmla="*/ 15621 h 15620"/>
                <a:gd name="connsiteX1" fmla="*/ 45759 w 70773"/>
                <a:gd name="connsiteY1" fmla="*/ 15621 h 15620"/>
                <a:gd name="connsiteX2" fmla="*/ 48024 w 70773"/>
                <a:gd name="connsiteY2" fmla="*/ 15145 h 15620"/>
                <a:gd name="connsiteX3" fmla="*/ 70014 w 70773"/>
                <a:gd name="connsiteY3" fmla="*/ 2476 h 15620"/>
                <a:gd name="connsiteX4" fmla="*/ 67749 w 70773"/>
                <a:gd name="connsiteY4" fmla="*/ 0 h 15620"/>
                <a:gd name="connsiteX5" fmla="*/ 29337 w 70773"/>
                <a:gd name="connsiteY5" fmla="*/ 0 h 15620"/>
                <a:gd name="connsiteX6" fmla="*/ 27261 w 70773"/>
                <a:gd name="connsiteY6" fmla="*/ 381 h 15620"/>
                <a:gd name="connsiteX7" fmla="*/ 930 w 70773"/>
                <a:gd name="connsiteY7" fmla="*/ 13049 h 15620"/>
                <a:gd name="connsiteX8" fmla="*/ 3007 w 70773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773" h="15620">
                  <a:moveTo>
                    <a:pt x="3007" y="15621"/>
                  </a:moveTo>
                  <a:lnTo>
                    <a:pt x="45759" y="15621"/>
                  </a:lnTo>
                  <a:cubicBezTo>
                    <a:pt x="46608" y="15621"/>
                    <a:pt x="47458" y="15430"/>
                    <a:pt x="48024" y="15145"/>
                  </a:cubicBezTo>
                  <a:lnTo>
                    <a:pt x="70014" y="2476"/>
                  </a:lnTo>
                  <a:cubicBezTo>
                    <a:pt x="71712" y="1524"/>
                    <a:pt x="70391" y="0"/>
                    <a:pt x="67749" y="0"/>
                  </a:cubicBezTo>
                  <a:lnTo>
                    <a:pt x="29337" y="0"/>
                  </a:lnTo>
                  <a:cubicBezTo>
                    <a:pt x="28582" y="0"/>
                    <a:pt x="27827" y="0"/>
                    <a:pt x="27261" y="381"/>
                  </a:cubicBezTo>
                  <a:lnTo>
                    <a:pt x="930" y="13049"/>
                  </a:lnTo>
                  <a:cubicBezTo>
                    <a:pt x="-1052" y="14002"/>
                    <a:pt x="364" y="15621"/>
                    <a:pt x="3007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69" name="フリーフォーム 174">
              <a:extLst>
                <a:ext uri="{FF2B5EF4-FFF2-40B4-BE49-F238E27FC236}">
                  <a16:creationId xmlns:a16="http://schemas.microsoft.com/office/drawing/2014/main" id="{4C71CF9A-CC43-0784-11BA-94DE4EDBE63A}"/>
                </a:ext>
              </a:extLst>
            </p:cNvPr>
            <p:cNvSpPr/>
            <p:nvPr/>
          </p:nvSpPr>
          <p:spPr>
            <a:xfrm>
              <a:off x="118622" y="440245"/>
              <a:ext cx="77098" cy="15621"/>
            </a:xfrm>
            <a:custGeom>
              <a:avLst/>
              <a:gdLst>
                <a:gd name="connsiteX0" fmla="*/ 3027 w 77098"/>
                <a:gd name="connsiteY0" fmla="*/ 15621 h 15620"/>
                <a:gd name="connsiteX1" fmla="*/ 52103 w 77098"/>
                <a:gd name="connsiteY1" fmla="*/ 15621 h 15620"/>
                <a:gd name="connsiteX2" fmla="*/ 54368 w 77098"/>
                <a:gd name="connsiteY2" fmla="*/ 15145 h 15620"/>
                <a:gd name="connsiteX3" fmla="*/ 76357 w 77098"/>
                <a:gd name="connsiteY3" fmla="*/ 2476 h 15620"/>
                <a:gd name="connsiteX4" fmla="*/ 74092 w 77098"/>
                <a:gd name="connsiteY4" fmla="*/ 0 h 15620"/>
                <a:gd name="connsiteX5" fmla="*/ 29358 w 77098"/>
                <a:gd name="connsiteY5" fmla="*/ 0 h 15620"/>
                <a:gd name="connsiteX6" fmla="*/ 27282 w 77098"/>
                <a:gd name="connsiteY6" fmla="*/ 381 h 15620"/>
                <a:gd name="connsiteX7" fmla="*/ 951 w 77098"/>
                <a:gd name="connsiteY7" fmla="*/ 13049 h 15620"/>
                <a:gd name="connsiteX8" fmla="*/ 3027 w 77098"/>
                <a:gd name="connsiteY8" fmla="*/ 1562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98" h="15620">
                  <a:moveTo>
                    <a:pt x="3027" y="15621"/>
                  </a:moveTo>
                  <a:lnTo>
                    <a:pt x="52103" y="15621"/>
                  </a:lnTo>
                  <a:cubicBezTo>
                    <a:pt x="52952" y="15621"/>
                    <a:pt x="53801" y="15430"/>
                    <a:pt x="54368" y="15145"/>
                  </a:cubicBezTo>
                  <a:lnTo>
                    <a:pt x="76357" y="2476"/>
                  </a:lnTo>
                  <a:cubicBezTo>
                    <a:pt x="78056" y="1524"/>
                    <a:pt x="76640" y="0"/>
                    <a:pt x="74092" y="0"/>
                  </a:cubicBezTo>
                  <a:lnTo>
                    <a:pt x="29358" y="0"/>
                  </a:lnTo>
                  <a:cubicBezTo>
                    <a:pt x="28603" y="0"/>
                    <a:pt x="27848" y="95"/>
                    <a:pt x="27282" y="381"/>
                  </a:cubicBezTo>
                  <a:lnTo>
                    <a:pt x="951" y="13049"/>
                  </a:lnTo>
                  <a:cubicBezTo>
                    <a:pt x="-1031" y="14002"/>
                    <a:pt x="290" y="15621"/>
                    <a:pt x="3027" y="15621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70" name="フリーフォーム 175">
              <a:extLst>
                <a:ext uri="{FF2B5EF4-FFF2-40B4-BE49-F238E27FC236}">
                  <a16:creationId xmlns:a16="http://schemas.microsoft.com/office/drawing/2014/main" id="{7F14E29E-2022-FFEB-F2A7-369EC55F6B97}"/>
                </a:ext>
              </a:extLst>
            </p:cNvPr>
            <p:cNvSpPr/>
            <p:nvPr/>
          </p:nvSpPr>
          <p:spPr>
            <a:xfrm>
              <a:off x="80023" y="461389"/>
              <a:ext cx="83422" cy="15715"/>
            </a:xfrm>
            <a:custGeom>
              <a:avLst/>
              <a:gdLst>
                <a:gd name="connsiteX0" fmla="*/ 3027 w 83422"/>
                <a:gd name="connsiteY0" fmla="*/ 15716 h 15716"/>
                <a:gd name="connsiteX1" fmla="*/ 58331 w 83422"/>
                <a:gd name="connsiteY1" fmla="*/ 15716 h 15716"/>
                <a:gd name="connsiteX2" fmla="*/ 60691 w 83422"/>
                <a:gd name="connsiteY2" fmla="*/ 15240 h 15716"/>
                <a:gd name="connsiteX3" fmla="*/ 82681 w 83422"/>
                <a:gd name="connsiteY3" fmla="*/ 2572 h 15716"/>
                <a:gd name="connsiteX4" fmla="*/ 80416 w 83422"/>
                <a:gd name="connsiteY4" fmla="*/ 0 h 15716"/>
                <a:gd name="connsiteX5" fmla="*/ 29358 w 83422"/>
                <a:gd name="connsiteY5" fmla="*/ 0 h 15716"/>
                <a:gd name="connsiteX6" fmla="*/ 27187 w 83422"/>
                <a:gd name="connsiteY6" fmla="*/ 476 h 15716"/>
                <a:gd name="connsiteX7" fmla="*/ 951 w 83422"/>
                <a:gd name="connsiteY7" fmla="*/ 13145 h 15716"/>
                <a:gd name="connsiteX8" fmla="*/ 3027 w 83422"/>
                <a:gd name="connsiteY8" fmla="*/ 15716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22" h="15716">
                  <a:moveTo>
                    <a:pt x="3027" y="15716"/>
                  </a:moveTo>
                  <a:lnTo>
                    <a:pt x="58331" y="15716"/>
                  </a:lnTo>
                  <a:cubicBezTo>
                    <a:pt x="59275" y="15716"/>
                    <a:pt x="60125" y="15526"/>
                    <a:pt x="60691" y="15240"/>
                  </a:cubicBezTo>
                  <a:lnTo>
                    <a:pt x="82681" y="2572"/>
                  </a:lnTo>
                  <a:cubicBezTo>
                    <a:pt x="84379" y="1524"/>
                    <a:pt x="82964" y="0"/>
                    <a:pt x="80416" y="0"/>
                  </a:cubicBezTo>
                  <a:lnTo>
                    <a:pt x="29358" y="0"/>
                  </a:lnTo>
                  <a:cubicBezTo>
                    <a:pt x="28509" y="0"/>
                    <a:pt x="27754" y="191"/>
                    <a:pt x="27187" y="476"/>
                  </a:cubicBezTo>
                  <a:lnTo>
                    <a:pt x="951" y="13145"/>
                  </a:lnTo>
                  <a:cubicBezTo>
                    <a:pt x="-1031" y="14097"/>
                    <a:pt x="290" y="15716"/>
                    <a:pt x="3027" y="15716"/>
                  </a:cubicBezTo>
                  <a:close/>
                </a:path>
              </a:pathLst>
            </a:custGeom>
            <a:solidFill>
              <a:srgbClr val="FFFFFF"/>
            </a:solidFill>
            <a:ln w="9438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grpSp>
        <p:nvGrpSpPr>
          <p:cNvPr id="771" name="グラフィックス 95">
            <a:extLst>
              <a:ext uri="{FF2B5EF4-FFF2-40B4-BE49-F238E27FC236}">
                <a16:creationId xmlns:a16="http://schemas.microsoft.com/office/drawing/2014/main" id="{1E1D1377-4177-8F0F-1BAF-D04FD39B8D5B}"/>
              </a:ext>
            </a:extLst>
          </p:cNvPr>
          <p:cNvGrpSpPr>
            <a:grpSpLocks noChangeAspect="1"/>
          </p:cNvGrpSpPr>
          <p:nvPr/>
        </p:nvGrpSpPr>
        <p:grpSpPr>
          <a:xfrm>
            <a:off x="4394754" y="5174075"/>
            <a:ext cx="390464" cy="476305"/>
            <a:chOff x="0" y="1"/>
            <a:chExt cx="721296" cy="812800"/>
          </a:xfrm>
        </p:grpSpPr>
        <p:sp>
          <p:nvSpPr>
            <p:cNvPr id="772" name="フリーフォーム 97">
              <a:extLst>
                <a:ext uri="{FF2B5EF4-FFF2-40B4-BE49-F238E27FC236}">
                  <a16:creationId xmlns:a16="http://schemas.microsoft.com/office/drawing/2014/main" id="{EB2ED5D8-25AC-1433-BA8E-1BE44DEE3A95}"/>
                </a:ext>
              </a:extLst>
            </p:cNvPr>
            <p:cNvSpPr/>
            <p:nvPr/>
          </p:nvSpPr>
          <p:spPr>
            <a:xfrm>
              <a:off x="330597" y="729631"/>
              <a:ext cx="56768" cy="54534"/>
            </a:xfrm>
            <a:custGeom>
              <a:avLst/>
              <a:gdLst>
                <a:gd name="connsiteX0" fmla="*/ 52959 w 56768"/>
                <a:gd name="connsiteY0" fmla="*/ 14366 h 54533"/>
                <a:gd name="connsiteX1" fmla="*/ 47816 w 56768"/>
                <a:gd name="connsiteY1" fmla="*/ 7844 h 54533"/>
                <a:gd name="connsiteX2" fmla="*/ 42577 w 56768"/>
                <a:gd name="connsiteY2" fmla="*/ 3970 h 54533"/>
                <a:gd name="connsiteX3" fmla="*/ 34862 w 56768"/>
                <a:gd name="connsiteY3" fmla="*/ 0 h 54533"/>
                <a:gd name="connsiteX4" fmla="*/ 20669 w 56768"/>
                <a:gd name="connsiteY4" fmla="*/ 0 h 54533"/>
                <a:gd name="connsiteX5" fmla="*/ 14192 w 56768"/>
                <a:gd name="connsiteY5" fmla="*/ 3970 h 54533"/>
                <a:gd name="connsiteX6" fmla="*/ 9049 w 56768"/>
                <a:gd name="connsiteY6" fmla="*/ 7844 h 54533"/>
                <a:gd name="connsiteX7" fmla="*/ 5144 w 56768"/>
                <a:gd name="connsiteY7" fmla="*/ 14366 h 54533"/>
                <a:gd name="connsiteX8" fmla="*/ 1333 w 56768"/>
                <a:gd name="connsiteY8" fmla="*/ 19564 h 54533"/>
                <a:gd name="connsiteX9" fmla="*/ 0 w 56768"/>
                <a:gd name="connsiteY9" fmla="*/ 28637 h 54533"/>
                <a:gd name="connsiteX10" fmla="*/ 1333 w 56768"/>
                <a:gd name="connsiteY10" fmla="*/ 35064 h 54533"/>
                <a:gd name="connsiteX11" fmla="*/ 5144 w 56768"/>
                <a:gd name="connsiteY11" fmla="*/ 42908 h 54533"/>
                <a:gd name="connsiteX12" fmla="*/ 9049 w 56768"/>
                <a:gd name="connsiteY12" fmla="*/ 48106 h 54533"/>
                <a:gd name="connsiteX13" fmla="*/ 14192 w 56768"/>
                <a:gd name="connsiteY13" fmla="*/ 51981 h 54533"/>
                <a:gd name="connsiteX14" fmla="*/ 20669 w 56768"/>
                <a:gd name="connsiteY14" fmla="*/ 54533 h 54533"/>
                <a:gd name="connsiteX15" fmla="*/ 34862 w 56768"/>
                <a:gd name="connsiteY15" fmla="*/ 54533 h 54533"/>
                <a:gd name="connsiteX16" fmla="*/ 42577 w 56768"/>
                <a:gd name="connsiteY16" fmla="*/ 51981 h 54533"/>
                <a:gd name="connsiteX17" fmla="*/ 47816 w 56768"/>
                <a:gd name="connsiteY17" fmla="*/ 48106 h 54533"/>
                <a:gd name="connsiteX18" fmla="*/ 52959 w 56768"/>
                <a:gd name="connsiteY18" fmla="*/ 42908 h 54533"/>
                <a:gd name="connsiteX19" fmla="*/ 54197 w 56768"/>
                <a:gd name="connsiteY19" fmla="*/ 35064 h 54533"/>
                <a:gd name="connsiteX20" fmla="*/ 56769 w 56768"/>
                <a:gd name="connsiteY20" fmla="*/ 28637 h 54533"/>
                <a:gd name="connsiteX21" fmla="*/ 54197 w 56768"/>
                <a:gd name="connsiteY21" fmla="*/ 19564 h 54533"/>
                <a:gd name="connsiteX22" fmla="*/ 52959 w 56768"/>
                <a:gd name="connsiteY22" fmla="*/ 14366 h 5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768" h="54533">
                  <a:moveTo>
                    <a:pt x="52959" y="14366"/>
                  </a:moveTo>
                  <a:lnTo>
                    <a:pt x="47816" y="7844"/>
                  </a:lnTo>
                  <a:lnTo>
                    <a:pt x="42577" y="3970"/>
                  </a:lnTo>
                  <a:lnTo>
                    <a:pt x="34862" y="0"/>
                  </a:lnTo>
                  <a:lnTo>
                    <a:pt x="20669" y="0"/>
                  </a:lnTo>
                  <a:lnTo>
                    <a:pt x="14192" y="3970"/>
                  </a:lnTo>
                  <a:lnTo>
                    <a:pt x="9049" y="7844"/>
                  </a:lnTo>
                  <a:lnTo>
                    <a:pt x="5144" y="14366"/>
                  </a:lnTo>
                  <a:lnTo>
                    <a:pt x="1333" y="19564"/>
                  </a:lnTo>
                  <a:lnTo>
                    <a:pt x="0" y="28637"/>
                  </a:lnTo>
                  <a:lnTo>
                    <a:pt x="1333" y="35064"/>
                  </a:lnTo>
                  <a:lnTo>
                    <a:pt x="5144" y="42908"/>
                  </a:lnTo>
                  <a:lnTo>
                    <a:pt x="9049" y="48106"/>
                  </a:lnTo>
                  <a:lnTo>
                    <a:pt x="14192" y="51981"/>
                  </a:lnTo>
                  <a:lnTo>
                    <a:pt x="20669" y="54533"/>
                  </a:lnTo>
                  <a:lnTo>
                    <a:pt x="34862" y="54533"/>
                  </a:lnTo>
                  <a:lnTo>
                    <a:pt x="42577" y="51981"/>
                  </a:lnTo>
                  <a:lnTo>
                    <a:pt x="47816" y="48106"/>
                  </a:lnTo>
                  <a:lnTo>
                    <a:pt x="52959" y="42908"/>
                  </a:lnTo>
                  <a:lnTo>
                    <a:pt x="54197" y="35064"/>
                  </a:lnTo>
                  <a:lnTo>
                    <a:pt x="56769" y="28637"/>
                  </a:lnTo>
                  <a:lnTo>
                    <a:pt x="54197" y="19564"/>
                  </a:lnTo>
                  <a:lnTo>
                    <a:pt x="52959" y="1436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73" name="フリーフォーム 98">
              <a:extLst>
                <a:ext uri="{FF2B5EF4-FFF2-40B4-BE49-F238E27FC236}">
                  <a16:creationId xmlns:a16="http://schemas.microsoft.com/office/drawing/2014/main" id="{D6616C6B-85D2-23D5-7434-170FAD4D7BB7}"/>
                </a:ext>
              </a:extLst>
            </p:cNvPr>
            <p:cNvSpPr/>
            <p:nvPr/>
          </p:nvSpPr>
          <p:spPr>
            <a:xfrm>
              <a:off x="80278" y="84400"/>
              <a:ext cx="557403" cy="616689"/>
            </a:xfrm>
            <a:custGeom>
              <a:avLst/>
              <a:gdLst>
                <a:gd name="connsiteX0" fmla="*/ 0 w 557403"/>
                <a:gd name="connsiteY0" fmla="*/ 0 h 616688"/>
                <a:gd name="connsiteX1" fmla="*/ 557403 w 557403"/>
                <a:gd name="connsiteY1" fmla="*/ 0 h 616688"/>
                <a:gd name="connsiteX2" fmla="*/ 557403 w 557403"/>
                <a:gd name="connsiteY2" fmla="*/ 616688 h 616688"/>
                <a:gd name="connsiteX3" fmla="*/ 0 w 557403"/>
                <a:gd name="connsiteY3" fmla="*/ 616688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403" h="616688">
                  <a:moveTo>
                    <a:pt x="0" y="0"/>
                  </a:moveTo>
                  <a:lnTo>
                    <a:pt x="557403" y="0"/>
                  </a:lnTo>
                  <a:lnTo>
                    <a:pt x="557403" y="616688"/>
                  </a:lnTo>
                  <a:lnTo>
                    <a:pt x="0" y="6166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74" name="フリーフォーム 99">
              <a:extLst>
                <a:ext uri="{FF2B5EF4-FFF2-40B4-BE49-F238E27FC236}">
                  <a16:creationId xmlns:a16="http://schemas.microsoft.com/office/drawing/2014/main" id="{28B9640B-C159-8C53-BC3E-243258DDFB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"/>
              <a:ext cx="721296" cy="812800"/>
            </a:xfrm>
            <a:custGeom>
              <a:avLst/>
              <a:gdLst>
                <a:gd name="connsiteX0" fmla="*/ 718757 w 723900"/>
                <a:gd name="connsiteY0" fmla="*/ 57085 h 812799"/>
                <a:gd name="connsiteX1" fmla="*/ 708374 w 723900"/>
                <a:gd name="connsiteY1" fmla="*/ 33741 h 812799"/>
                <a:gd name="connsiteX2" fmla="*/ 689038 w 723900"/>
                <a:gd name="connsiteY2" fmla="*/ 16823 h 812799"/>
                <a:gd name="connsiteX3" fmla="*/ 665798 w 723900"/>
                <a:gd name="connsiteY3" fmla="*/ 3875 h 812799"/>
                <a:gd name="connsiteX4" fmla="*/ 639985 w 723900"/>
                <a:gd name="connsiteY4" fmla="*/ 0 h 812799"/>
                <a:gd name="connsiteX5" fmla="*/ 82582 w 723900"/>
                <a:gd name="connsiteY5" fmla="*/ 0 h 812799"/>
                <a:gd name="connsiteX6" fmla="*/ 55531 w 723900"/>
                <a:gd name="connsiteY6" fmla="*/ 3875 h 812799"/>
                <a:gd name="connsiteX7" fmla="*/ 33528 w 723900"/>
                <a:gd name="connsiteY7" fmla="*/ 16823 h 812799"/>
                <a:gd name="connsiteX8" fmla="*/ 15526 w 723900"/>
                <a:gd name="connsiteY8" fmla="*/ 33741 h 812799"/>
                <a:gd name="connsiteX9" fmla="*/ 2572 w 723900"/>
                <a:gd name="connsiteY9" fmla="*/ 57085 h 812799"/>
                <a:gd name="connsiteX10" fmla="*/ 0 w 723900"/>
                <a:gd name="connsiteY10" fmla="*/ 84399 h 812799"/>
                <a:gd name="connsiteX11" fmla="*/ 0 w 723900"/>
                <a:gd name="connsiteY11" fmla="*/ 728401 h 812799"/>
                <a:gd name="connsiteX12" fmla="*/ 2572 w 723900"/>
                <a:gd name="connsiteY12" fmla="*/ 754392 h 812799"/>
                <a:gd name="connsiteX13" fmla="*/ 15526 w 723900"/>
                <a:gd name="connsiteY13" fmla="*/ 777736 h 812799"/>
                <a:gd name="connsiteX14" fmla="*/ 33528 w 723900"/>
                <a:gd name="connsiteY14" fmla="*/ 797206 h 812799"/>
                <a:gd name="connsiteX15" fmla="*/ 55531 w 723900"/>
                <a:gd name="connsiteY15" fmla="*/ 807602 h 812799"/>
                <a:gd name="connsiteX16" fmla="*/ 82582 w 723900"/>
                <a:gd name="connsiteY16" fmla="*/ 812800 h 812799"/>
                <a:gd name="connsiteX17" fmla="*/ 639985 w 723900"/>
                <a:gd name="connsiteY17" fmla="*/ 812800 h 812799"/>
                <a:gd name="connsiteX18" fmla="*/ 665798 w 723900"/>
                <a:gd name="connsiteY18" fmla="*/ 807602 h 812799"/>
                <a:gd name="connsiteX19" fmla="*/ 689038 w 723900"/>
                <a:gd name="connsiteY19" fmla="*/ 797206 h 812799"/>
                <a:gd name="connsiteX20" fmla="*/ 708374 w 723900"/>
                <a:gd name="connsiteY20" fmla="*/ 777736 h 812799"/>
                <a:gd name="connsiteX21" fmla="*/ 718757 w 723900"/>
                <a:gd name="connsiteY21" fmla="*/ 754392 h 812799"/>
                <a:gd name="connsiteX22" fmla="*/ 723900 w 723900"/>
                <a:gd name="connsiteY22" fmla="*/ 728401 h 812799"/>
                <a:gd name="connsiteX23" fmla="*/ 723900 w 723900"/>
                <a:gd name="connsiteY23" fmla="*/ 84399 h 812799"/>
                <a:gd name="connsiteX24" fmla="*/ 718757 w 723900"/>
                <a:gd name="connsiteY24" fmla="*/ 57085 h 812799"/>
                <a:gd name="connsiteX25" fmla="*/ 387096 w 723900"/>
                <a:gd name="connsiteY25" fmla="*/ 764694 h 812799"/>
                <a:gd name="connsiteX26" fmla="*/ 385858 w 723900"/>
                <a:gd name="connsiteY26" fmla="*/ 772538 h 812799"/>
                <a:gd name="connsiteX27" fmla="*/ 380714 w 723900"/>
                <a:gd name="connsiteY27" fmla="*/ 777736 h 812799"/>
                <a:gd name="connsiteX28" fmla="*/ 375475 w 723900"/>
                <a:gd name="connsiteY28" fmla="*/ 781611 h 812799"/>
                <a:gd name="connsiteX29" fmla="*/ 367760 w 723900"/>
                <a:gd name="connsiteY29" fmla="*/ 784163 h 812799"/>
                <a:gd name="connsiteX30" fmla="*/ 353568 w 723900"/>
                <a:gd name="connsiteY30" fmla="*/ 784163 h 812799"/>
                <a:gd name="connsiteX31" fmla="*/ 347091 w 723900"/>
                <a:gd name="connsiteY31" fmla="*/ 781611 h 812799"/>
                <a:gd name="connsiteX32" fmla="*/ 341948 w 723900"/>
                <a:gd name="connsiteY32" fmla="*/ 777736 h 812799"/>
                <a:gd name="connsiteX33" fmla="*/ 338042 w 723900"/>
                <a:gd name="connsiteY33" fmla="*/ 772538 h 812799"/>
                <a:gd name="connsiteX34" fmla="*/ 334232 w 723900"/>
                <a:gd name="connsiteY34" fmla="*/ 764694 h 812799"/>
                <a:gd name="connsiteX35" fmla="*/ 332899 w 723900"/>
                <a:gd name="connsiteY35" fmla="*/ 758267 h 812799"/>
                <a:gd name="connsiteX36" fmla="*/ 334232 w 723900"/>
                <a:gd name="connsiteY36" fmla="*/ 749194 h 812799"/>
                <a:gd name="connsiteX37" fmla="*/ 338042 w 723900"/>
                <a:gd name="connsiteY37" fmla="*/ 743996 h 812799"/>
                <a:gd name="connsiteX38" fmla="*/ 341948 w 723900"/>
                <a:gd name="connsiteY38" fmla="*/ 737474 h 812799"/>
                <a:gd name="connsiteX39" fmla="*/ 347091 w 723900"/>
                <a:gd name="connsiteY39" fmla="*/ 733599 h 812799"/>
                <a:gd name="connsiteX40" fmla="*/ 353568 w 723900"/>
                <a:gd name="connsiteY40" fmla="*/ 729630 h 812799"/>
                <a:gd name="connsiteX41" fmla="*/ 367760 w 723900"/>
                <a:gd name="connsiteY41" fmla="*/ 729630 h 812799"/>
                <a:gd name="connsiteX42" fmla="*/ 375475 w 723900"/>
                <a:gd name="connsiteY42" fmla="*/ 733599 h 812799"/>
                <a:gd name="connsiteX43" fmla="*/ 380714 w 723900"/>
                <a:gd name="connsiteY43" fmla="*/ 737474 h 812799"/>
                <a:gd name="connsiteX44" fmla="*/ 385858 w 723900"/>
                <a:gd name="connsiteY44" fmla="*/ 743996 h 812799"/>
                <a:gd name="connsiteX45" fmla="*/ 387096 w 723900"/>
                <a:gd name="connsiteY45" fmla="*/ 749194 h 812799"/>
                <a:gd name="connsiteX46" fmla="*/ 389668 w 723900"/>
                <a:gd name="connsiteY46" fmla="*/ 758267 h 812799"/>
                <a:gd name="connsiteX47" fmla="*/ 387096 w 723900"/>
                <a:gd name="connsiteY47" fmla="*/ 764694 h 812799"/>
                <a:gd name="connsiteX48" fmla="*/ 639985 w 723900"/>
                <a:gd name="connsiteY48" fmla="*/ 701087 h 812799"/>
                <a:gd name="connsiteX49" fmla="*/ 82582 w 723900"/>
                <a:gd name="connsiteY49" fmla="*/ 701087 h 812799"/>
                <a:gd name="connsiteX50" fmla="*/ 82582 w 723900"/>
                <a:gd name="connsiteY50" fmla="*/ 84399 h 812799"/>
                <a:gd name="connsiteX51" fmla="*/ 639985 w 723900"/>
                <a:gd name="connsiteY51" fmla="*/ 84399 h 812799"/>
                <a:gd name="connsiteX52" fmla="*/ 639985 w 723900"/>
                <a:gd name="connsiteY52" fmla="*/ 701087 h 81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3900" h="812799">
                  <a:moveTo>
                    <a:pt x="718757" y="57085"/>
                  </a:moveTo>
                  <a:lnTo>
                    <a:pt x="708374" y="33741"/>
                  </a:lnTo>
                  <a:lnTo>
                    <a:pt x="689038" y="16823"/>
                  </a:lnTo>
                  <a:lnTo>
                    <a:pt x="665798" y="3875"/>
                  </a:lnTo>
                  <a:lnTo>
                    <a:pt x="639985" y="0"/>
                  </a:lnTo>
                  <a:lnTo>
                    <a:pt x="82582" y="0"/>
                  </a:lnTo>
                  <a:lnTo>
                    <a:pt x="55531" y="3875"/>
                  </a:lnTo>
                  <a:lnTo>
                    <a:pt x="33528" y="16823"/>
                  </a:lnTo>
                  <a:lnTo>
                    <a:pt x="15526" y="33741"/>
                  </a:lnTo>
                  <a:lnTo>
                    <a:pt x="2572" y="57085"/>
                  </a:lnTo>
                  <a:lnTo>
                    <a:pt x="0" y="84399"/>
                  </a:lnTo>
                  <a:lnTo>
                    <a:pt x="0" y="728401"/>
                  </a:lnTo>
                  <a:lnTo>
                    <a:pt x="2572" y="754392"/>
                  </a:lnTo>
                  <a:lnTo>
                    <a:pt x="15526" y="777736"/>
                  </a:lnTo>
                  <a:lnTo>
                    <a:pt x="33528" y="797206"/>
                  </a:lnTo>
                  <a:lnTo>
                    <a:pt x="55531" y="807602"/>
                  </a:lnTo>
                  <a:lnTo>
                    <a:pt x="82582" y="812800"/>
                  </a:lnTo>
                  <a:lnTo>
                    <a:pt x="639985" y="812800"/>
                  </a:lnTo>
                  <a:lnTo>
                    <a:pt x="665798" y="807602"/>
                  </a:lnTo>
                  <a:lnTo>
                    <a:pt x="689038" y="797206"/>
                  </a:lnTo>
                  <a:lnTo>
                    <a:pt x="708374" y="777736"/>
                  </a:lnTo>
                  <a:lnTo>
                    <a:pt x="718757" y="754392"/>
                  </a:lnTo>
                  <a:lnTo>
                    <a:pt x="723900" y="728401"/>
                  </a:lnTo>
                  <a:lnTo>
                    <a:pt x="723900" y="84399"/>
                  </a:lnTo>
                  <a:lnTo>
                    <a:pt x="718757" y="57085"/>
                  </a:lnTo>
                  <a:close/>
                  <a:moveTo>
                    <a:pt x="387096" y="764694"/>
                  </a:moveTo>
                  <a:lnTo>
                    <a:pt x="385858" y="772538"/>
                  </a:lnTo>
                  <a:lnTo>
                    <a:pt x="380714" y="777736"/>
                  </a:lnTo>
                  <a:lnTo>
                    <a:pt x="375475" y="781611"/>
                  </a:lnTo>
                  <a:lnTo>
                    <a:pt x="367760" y="784163"/>
                  </a:lnTo>
                  <a:lnTo>
                    <a:pt x="353568" y="784163"/>
                  </a:lnTo>
                  <a:lnTo>
                    <a:pt x="347091" y="781611"/>
                  </a:lnTo>
                  <a:lnTo>
                    <a:pt x="341948" y="777736"/>
                  </a:lnTo>
                  <a:lnTo>
                    <a:pt x="338042" y="772538"/>
                  </a:lnTo>
                  <a:lnTo>
                    <a:pt x="334232" y="764694"/>
                  </a:lnTo>
                  <a:lnTo>
                    <a:pt x="332899" y="758267"/>
                  </a:lnTo>
                  <a:lnTo>
                    <a:pt x="334232" y="749194"/>
                  </a:lnTo>
                  <a:lnTo>
                    <a:pt x="338042" y="743996"/>
                  </a:lnTo>
                  <a:lnTo>
                    <a:pt x="341948" y="737474"/>
                  </a:lnTo>
                  <a:lnTo>
                    <a:pt x="347091" y="733599"/>
                  </a:lnTo>
                  <a:lnTo>
                    <a:pt x="353568" y="729630"/>
                  </a:lnTo>
                  <a:lnTo>
                    <a:pt x="367760" y="729630"/>
                  </a:lnTo>
                  <a:lnTo>
                    <a:pt x="375475" y="733599"/>
                  </a:lnTo>
                  <a:lnTo>
                    <a:pt x="380714" y="737474"/>
                  </a:lnTo>
                  <a:lnTo>
                    <a:pt x="385858" y="743996"/>
                  </a:lnTo>
                  <a:lnTo>
                    <a:pt x="387096" y="749194"/>
                  </a:lnTo>
                  <a:lnTo>
                    <a:pt x="389668" y="758267"/>
                  </a:lnTo>
                  <a:lnTo>
                    <a:pt x="387096" y="764694"/>
                  </a:lnTo>
                  <a:close/>
                  <a:moveTo>
                    <a:pt x="639985" y="701087"/>
                  </a:moveTo>
                  <a:lnTo>
                    <a:pt x="82582" y="701087"/>
                  </a:lnTo>
                  <a:lnTo>
                    <a:pt x="82582" y="84399"/>
                  </a:lnTo>
                  <a:lnTo>
                    <a:pt x="639985" y="84399"/>
                  </a:lnTo>
                  <a:lnTo>
                    <a:pt x="639985" y="701087"/>
                  </a:lnTo>
                  <a:close/>
                </a:path>
              </a:pathLst>
            </a:custGeom>
            <a:solidFill>
              <a:srgbClr val="44546A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grpSp>
        <p:nvGrpSpPr>
          <p:cNvPr id="775" name="グラフィックス 101">
            <a:extLst>
              <a:ext uri="{FF2B5EF4-FFF2-40B4-BE49-F238E27FC236}">
                <a16:creationId xmlns:a16="http://schemas.microsoft.com/office/drawing/2014/main" id="{39A9AE1B-BFDF-E376-2339-F60F560310B7}"/>
              </a:ext>
            </a:extLst>
          </p:cNvPr>
          <p:cNvGrpSpPr>
            <a:grpSpLocks noChangeAspect="1"/>
          </p:cNvGrpSpPr>
          <p:nvPr/>
        </p:nvGrpSpPr>
        <p:grpSpPr>
          <a:xfrm>
            <a:off x="6068204" y="5161191"/>
            <a:ext cx="247476" cy="485711"/>
            <a:chOff x="0" y="1460500"/>
            <a:chExt cx="457104" cy="826164"/>
          </a:xfrm>
        </p:grpSpPr>
        <p:sp>
          <p:nvSpPr>
            <p:cNvPr id="776" name="フリーフォーム 105">
              <a:extLst>
                <a:ext uri="{FF2B5EF4-FFF2-40B4-BE49-F238E27FC236}">
                  <a16:creationId xmlns:a16="http://schemas.microsoft.com/office/drawing/2014/main" id="{0D4D8C0F-FCE0-1C0D-D5C5-0799D64BE9DB}"/>
                </a:ext>
              </a:extLst>
            </p:cNvPr>
            <p:cNvSpPr/>
            <p:nvPr/>
          </p:nvSpPr>
          <p:spPr>
            <a:xfrm>
              <a:off x="198024" y="2200602"/>
              <a:ext cx="60959" cy="60726"/>
            </a:xfrm>
            <a:custGeom>
              <a:avLst/>
              <a:gdLst>
                <a:gd name="connsiteX0" fmla="*/ 30480 w 60959"/>
                <a:gd name="connsiteY0" fmla="*/ 0 h 60726"/>
                <a:gd name="connsiteX1" fmla="*/ 0 w 60959"/>
                <a:gd name="connsiteY1" fmla="*/ 30363 h 60726"/>
                <a:gd name="connsiteX2" fmla="*/ 30480 w 60959"/>
                <a:gd name="connsiteY2" fmla="*/ 60726 h 60726"/>
                <a:gd name="connsiteX3" fmla="*/ 60960 w 60959"/>
                <a:gd name="connsiteY3" fmla="*/ 30363 h 60726"/>
                <a:gd name="connsiteX4" fmla="*/ 30480 w 60959"/>
                <a:gd name="connsiteY4" fmla="*/ 0 h 6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59" h="60726">
                  <a:moveTo>
                    <a:pt x="30480" y="0"/>
                  </a:moveTo>
                  <a:cubicBezTo>
                    <a:pt x="13716" y="0"/>
                    <a:pt x="0" y="13663"/>
                    <a:pt x="0" y="30363"/>
                  </a:cubicBezTo>
                  <a:cubicBezTo>
                    <a:pt x="0" y="47063"/>
                    <a:pt x="13716" y="60726"/>
                    <a:pt x="30480" y="60726"/>
                  </a:cubicBezTo>
                  <a:cubicBezTo>
                    <a:pt x="47244" y="60726"/>
                    <a:pt x="60960" y="47158"/>
                    <a:pt x="60960" y="30363"/>
                  </a:cubicBezTo>
                  <a:cubicBezTo>
                    <a:pt x="60960" y="13569"/>
                    <a:pt x="47339" y="0"/>
                    <a:pt x="304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77" name="フリーフォーム 106">
              <a:extLst>
                <a:ext uri="{FF2B5EF4-FFF2-40B4-BE49-F238E27FC236}">
                  <a16:creationId xmlns:a16="http://schemas.microsoft.com/office/drawing/2014/main" id="{DC02D0AC-5DFE-58E8-CA5D-6174943E3C94}"/>
                </a:ext>
              </a:extLst>
            </p:cNvPr>
            <p:cNvSpPr/>
            <p:nvPr/>
          </p:nvSpPr>
          <p:spPr>
            <a:xfrm>
              <a:off x="52292" y="1587076"/>
              <a:ext cx="352425" cy="573105"/>
            </a:xfrm>
            <a:custGeom>
              <a:avLst/>
              <a:gdLst>
                <a:gd name="connsiteX0" fmla="*/ 0 w 352425"/>
                <a:gd name="connsiteY0" fmla="*/ 0 h 573105"/>
                <a:gd name="connsiteX1" fmla="*/ 352425 w 352425"/>
                <a:gd name="connsiteY1" fmla="*/ 0 h 573105"/>
                <a:gd name="connsiteX2" fmla="*/ 352425 w 352425"/>
                <a:gd name="connsiteY2" fmla="*/ 573106 h 573105"/>
                <a:gd name="connsiteX3" fmla="*/ 0 w 352425"/>
                <a:gd name="connsiteY3" fmla="*/ 573106 h 57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573105">
                  <a:moveTo>
                    <a:pt x="0" y="0"/>
                  </a:moveTo>
                  <a:lnTo>
                    <a:pt x="352425" y="0"/>
                  </a:lnTo>
                  <a:lnTo>
                    <a:pt x="352425" y="573106"/>
                  </a:lnTo>
                  <a:lnTo>
                    <a:pt x="0" y="57310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778" name="フリーフォーム 107">
              <a:extLst>
                <a:ext uri="{FF2B5EF4-FFF2-40B4-BE49-F238E27FC236}">
                  <a16:creationId xmlns:a16="http://schemas.microsoft.com/office/drawing/2014/main" id="{B73BC492-5BA9-3A15-5ACD-217D17E1A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460500"/>
              <a:ext cx="457104" cy="826164"/>
            </a:xfrm>
            <a:custGeom>
              <a:avLst/>
              <a:gdLst>
                <a:gd name="connsiteX0" fmla="*/ 357473 w 457104"/>
                <a:gd name="connsiteY0" fmla="*/ 0 h 826164"/>
                <a:gd name="connsiteX1" fmla="*/ 99632 w 457104"/>
                <a:gd name="connsiteY1" fmla="*/ 0 h 826164"/>
                <a:gd name="connsiteX2" fmla="*/ 0 w 457104"/>
                <a:gd name="connsiteY2" fmla="*/ 99345 h 826164"/>
                <a:gd name="connsiteX3" fmla="*/ 0 w 457104"/>
                <a:gd name="connsiteY3" fmla="*/ 726914 h 826164"/>
                <a:gd name="connsiteX4" fmla="*/ 99632 w 457104"/>
                <a:gd name="connsiteY4" fmla="*/ 826164 h 826164"/>
                <a:gd name="connsiteX5" fmla="*/ 357473 w 457104"/>
                <a:gd name="connsiteY5" fmla="*/ 826164 h 826164"/>
                <a:gd name="connsiteX6" fmla="*/ 457105 w 457104"/>
                <a:gd name="connsiteY6" fmla="*/ 726914 h 826164"/>
                <a:gd name="connsiteX7" fmla="*/ 457105 w 457104"/>
                <a:gd name="connsiteY7" fmla="*/ 99345 h 826164"/>
                <a:gd name="connsiteX8" fmla="*/ 357473 w 457104"/>
                <a:gd name="connsiteY8" fmla="*/ 0 h 826164"/>
                <a:gd name="connsiteX9" fmla="*/ 228505 w 457104"/>
                <a:gd name="connsiteY9" fmla="*/ 800830 h 826164"/>
                <a:gd name="connsiteX10" fmla="*/ 198025 w 457104"/>
                <a:gd name="connsiteY10" fmla="*/ 770467 h 826164"/>
                <a:gd name="connsiteX11" fmla="*/ 228505 w 457104"/>
                <a:gd name="connsiteY11" fmla="*/ 740103 h 826164"/>
                <a:gd name="connsiteX12" fmla="*/ 258985 w 457104"/>
                <a:gd name="connsiteY12" fmla="*/ 770467 h 826164"/>
                <a:gd name="connsiteX13" fmla="*/ 228505 w 457104"/>
                <a:gd name="connsiteY13" fmla="*/ 800830 h 826164"/>
                <a:gd name="connsiteX14" fmla="*/ 404717 w 457104"/>
                <a:gd name="connsiteY14" fmla="*/ 699682 h 826164"/>
                <a:gd name="connsiteX15" fmla="*/ 52292 w 457104"/>
                <a:gd name="connsiteY15" fmla="*/ 699682 h 826164"/>
                <a:gd name="connsiteX16" fmla="*/ 52292 w 457104"/>
                <a:gd name="connsiteY16" fmla="*/ 126577 h 826164"/>
                <a:gd name="connsiteX17" fmla="*/ 404717 w 457104"/>
                <a:gd name="connsiteY17" fmla="*/ 126577 h 826164"/>
                <a:gd name="connsiteX18" fmla="*/ 404717 w 457104"/>
                <a:gd name="connsiteY18" fmla="*/ 699682 h 82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7104" h="826164">
                  <a:moveTo>
                    <a:pt x="357473" y="0"/>
                  </a:moveTo>
                  <a:lnTo>
                    <a:pt x="99632" y="0"/>
                  </a:lnTo>
                  <a:cubicBezTo>
                    <a:pt x="44577" y="0"/>
                    <a:pt x="0" y="44501"/>
                    <a:pt x="0" y="99345"/>
                  </a:cubicBezTo>
                  <a:lnTo>
                    <a:pt x="0" y="726914"/>
                  </a:lnTo>
                  <a:cubicBezTo>
                    <a:pt x="0" y="781663"/>
                    <a:pt x="44577" y="826164"/>
                    <a:pt x="99632" y="826164"/>
                  </a:cubicBezTo>
                  <a:lnTo>
                    <a:pt x="357473" y="826164"/>
                  </a:lnTo>
                  <a:cubicBezTo>
                    <a:pt x="412528" y="826164"/>
                    <a:pt x="457105" y="781663"/>
                    <a:pt x="457105" y="726914"/>
                  </a:cubicBezTo>
                  <a:lnTo>
                    <a:pt x="457105" y="99345"/>
                  </a:lnTo>
                  <a:cubicBezTo>
                    <a:pt x="457105" y="44501"/>
                    <a:pt x="412528" y="0"/>
                    <a:pt x="357473" y="0"/>
                  </a:cubicBezTo>
                  <a:close/>
                  <a:moveTo>
                    <a:pt x="228505" y="800830"/>
                  </a:moveTo>
                  <a:cubicBezTo>
                    <a:pt x="211741" y="800830"/>
                    <a:pt x="198025" y="787261"/>
                    <a:pt x="198025" y="770467"/>
                  </a:cubicBezTo>
                  <a:cubicBezTo>
                    <a:pt x="198025" y="753672"/>
                    <a:pt x="211741" y="740103"/>
                    <a:pt x="228505" y="740103"/>
                  </a:cubicBezTo>
                  <a:cubicBezTo>
                    <a:pt x="245269" y="740103"/>
                    <a:pt x="258985" y="753767"/>
                    <a:pt x="258985" y="770467"/>
                  </a:cubicBezTo>
                  <a:cubicBezTo>
                    <a:pt x="258985" y="787166"/>
                    <a:pt x="245364" y="800830"/>
                    <a:pt x="228505" y="800830"/>
                  </a:cubicBezTo>
                  <a:close/>
                  <a:moveTo>
                    <a:pt x="404717" y="699682"/>
                  </a:moveTo>
                  <a:lnTo>
                    <a:pt x="52292" y="699682"/>
                  </a:lnTo>
                  <a:lnTo>
                    <a:pt x="52292" y="126577"/>
                  </a:lnTo>
                  <a:lnTo>
                    <a:pt x="404717" y="126577"/>
                  </a:lnTo>
                  <a:lnTo>
                    <a:pt x="404717" y="699682"/>
                  </a:lnTo>
                  <a:close/>
                </a:path>
              </a:pathLst>
            </a:custGeom>
            <a:solidFill>
              <a:srgbClr val="44546A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pic>
        <p:nvPicPr>
          <p:cNvPr id="779" name="Picture 9">
            <a:extLst>
              <a:ext uri="{FF2B5EF4-FFF2-40B4-BE49-F238E27FC236}">
                <a16:creationId xmlns:a16="http://schemas.microsoft.com/office/drawing/2014/main" id="{1C676698-616B-FD5E-E027-2AF10ECF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2" y="5308298"/>
            <a:ext cx="153077" cy="1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0" name="Picture 9">
            <a:extLst>
              <a:ext uri="{FF2B5EF4-FFF2-40B4-BE49-F238E27FC236}">
                <a16:creationId xmlns:a16="http://schemas.microsoft.com/office/drawing/2014/main" id="{2A1CD685-9799-5F4B-57F5-E7D4AF44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85" y="5308298"/>
            <a:ext cx="153077" cy="1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1" name="Picture 9">
            <a:extLst>
              <a:ext uri="{FF2B5EF4-FFF2-40B4-BE49-F238E27FC236}">
                <a16:creationId xmlns:a16="http://schemas.microsoft.com/office/drawing/2014/main" id="{04176FAE-E065-1F58-5839-7E21ADE3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28" y="5308298"/>
            <a:ext cx="153077" cy="1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3" name="直線矢印コネクタ 782">
            <a:extLst>
              <a:ext uri="{FF2B5EF4-FFF2-40B4-BE49-F238E27FC236}">
                <a16:creationId xmlns:a16="http://schemas.microsoft.com/office/drawing/2014/main" id="{002D27CC-702D-6E22-6F34-095B6D511A49}"/>
              </a:ext>
            </a:extLst>
          </p:cNvPr>
          <p:cNvCxnSpPr>
            <a:cxnSpLocks/>
            <a:endCxn id="780" idx="0"/>
          </p:cNvCxnSpPr>
          <p:nvPr/>
        </p:nvCxnSpPr>
        <p:spPr>
          <a:xfrm flipH="1">
            <a:off x="5419424" y="4289976"/>
            <a:ext cx="76101" cy="1018323"/>
          </a:xfrm>
          <a:prstGeom prst="straightConnector1">
            <a:avLst/>
          </a:prstGeom>
          <a:noFill/>
          <a:ln w="19050" cap="flat" cmpd="sng" algn="ctr">
            <a:solidFill>
              <a:srgbClr val="FF33CC"/>
            </a:solidFill>
            <a:prstDash val="sysDash"/>
            <a:tailEnd type="arrow"/>
          </a:ln>
          <a:effectLst/>
        </p:spPr>
      </p:cxnSp>
      <p:cxnSp>
        <p:nvCxnSpPr>
          <p:cNvPr id="784" name="直線矢印コネクタ 783">
            <a:extLst>
              <a:ext uri="{FF2B5EF4-FFF2-40B4-BE49-F238E27FC236}">
                <a16:creationId xmlns:a16="http://schemas.microsoft.com/office/drawing/2014/main" id="{125544C7-F0B8-0840-B03A-736E9DDA6910}"/>
              </a:ext>
            </a:extLst>
          </p:cNvPr>
          <p:cNvCxnSpPr>
            <a:cxnSpLocks/>
            <a:endCxn id="781" idx="0"/>
          </p:cNvCxnSpPr>
          <p:nvPr/>
        </p:nvCxnSpPr>
        <p:spPr>
          <a:xfrm flipH="1">
            <a:off x="4586667" y="4298417"/>
            <a:ext cx="898347" cy="1009882"/>
          </a:xfrm>
          <a:prstGeom prst="straightConnector1">
            <a:avLst/>
          </a:prstGeom>
          <a:noFill/>
          <a:ln w="19050" cap="flat" cmpd="sng" algn="ctr">
            <a:solidFill>
              <a:srgbClr val="FF33CC"/>
            </a:solidFill>
            <a:prstDash val="sysDash"/>
            <a:tailEnd type="arrow"/>
          </a:ln>
          <a:effectLst/>
        </p:spPr>
      </p:cxnSp>
      <p:cxnSp>
        <p:nvCxnSpPr>
          <p:cNvPr id="785" name="直線矢印コネクタ 784">
            <a:extLst>
              <a:ext uri="{FF2B5EF4-FFF2-40B4-BE49-F238E27FC236}">
                <a16:creationId xmlns:a16="http://schemas.microsoft.com/office/drawing/2014/main" id="{22DD7E9F-B991-A0AE-9691-B2F6664B0272}"/>
              </a:ext>
            </a:extLst>
          </p:cNvPr>
          <p:cNvCxnSpPr>
            <a:cxnSpLocks/>
            <a:endCxn id="779" idx="0"/>
          </p:cNvCxnSpPr>
          <p:nvPr/>
        </p:nvCxnSpPr>
        <p:spPr>
          <a:xfrm>
            <a:off x="5490754" y="4289644"/>
            <a:ext cx="709496" cy="1018655"/>
          </a:xfrm>
          <a:prstGeom prst="straightConnector1">
            <a:avLst/>
          </a:prstGeom>
          <a:noFill/>
          <a:ln w="19050" cap="flat" cmpd="sng" algn="ctr">
            <a:solidFill>
              <a:srgbClr val="FF33CC"/>
            </a:solidFill>
            <a:prstDash val="sysDash"/>
            <a:tailEnd type="arrow"/>
          </a:ln>
          <a:effectLst/>
        </p:spPr>
      </p:cxnSp>
      <p:grpSp>
        <p:nvGrpSpPr>
          <p:cNvPr id="786" name="グループ化 785">
            <a:extLst>
              <a:ext uri="{FF2B5EF4-FFF2-40B4-BE49-F238E27FC236}">
                <a16:creationId xmlns:a16="http://schemas.microsoft.com/office/drawing/2014/main" id="{3A365692-0D72-6922-B2BF-CBC6769ECA87}"/>
              </a:ext>
            </a:extLst>
          </p:cNvPr>
          <p:cNvGrpSpPr>
            <a:grpSpLocks noChangeAspect="1"/>
          </p:cNvGrpSpPr>
          <p:nvPr/>
        </p:nvGrpSpPr>
        <p:grpSpPr>
          <a:xfrm>
            <a:off x="4779095" y="4687407"/>
            <a:ext cx="310336" cy="196714"/>
            <a:chOff x="3820715" y="3255385"/>
            <a:chExt cx="959845" cy="560455"/>
          </a:xfrm>
        </p:grpSpPr>
        <p:sp>
          <p:nvSpPr>
            <p:cNvPr id="787" name="四角形: 角を丸くする 786">
              <a:extLst>
                <a:ext uri="{FF2B5EF4-FFF2-40B4-BE49-F238E27FC236}">
                  <a16:creationId xmlns:a16="http://schemas.microsoft.com/office/drawing/2014/main" id="{9BF8580F-C684-3701-24FF-88B3237C4D8E}"/>
                </a:ext>
              </a:extLst>
            </p:cNvPr>
            <p:cNvSpPr/>
            <p:nvPr/>
          </p:nvSpPr>
          <p:spPr>
            <a:xfrm>
              <a:off x="3836251" y="3267376"/>
              <a:ext cx="938689" cy="516878"/>
            </a:xfrm>
            <a:prstGeom prst="roundRect">
              <a:avLst>
                <a:gd name="adj" fmla="val 9220"/>
              </a:avLst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normAutofit fontScale="77500" lnSpcReduction="20000"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67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Meiryo UI" panose="020B0604030504040204" pitchFamily="50" charset="-128"/>
              </a:endParaRPr>
            </a:p>
          </p:txBody>
        </p:sp>
        <p:sp>
          <p:nvSpPr>
            <p:cNvPr id="788" name="グラフィックス 173">
              <a:extLst>
                <a:ext uri="{FF2B5EF4-FFF2-40B4-BE49-F238E27FC236}">
                  <a16:creationId xmlns:a16="http://schemas.microsoft.com/office/drawing/2014/main" id="{280AA49E-C945-E4E2-45C1-4CF9E83DD3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0715" y="3255385"/>
              <a:ext cx="959845" cy="560455"/>
            </a:xfrm>
            <a:custGeom>
              <a:avLst/>
              <a:gdLst>
                <a:gd name="connsiteX0" fmla="*/ 1930400 w 1930400"/>
                <a:gd name="connsiteY0" fmla="*/ 1043770 h 1127165"/>
                <a:gd name="connsiteX1" fmla="*/ 1846908 w 1930400"/>
                <a:gd name="connsiteY1" fmla="*/ 1127166 h 1127165"/>
                <a:gd name="connsiteX2" fmla="*/ 83492 w 1930400"/>
                <a:gd name="connsiteY2" fmla="*/ 1127166 h 1127165"/>
                <a:gd name="connsiteX3" fmla="*/ 0 w 1930400"/>
                <a:gd name="connsiteY3" fmla="*/ 1043770 h 1127165"/>
                <a:gd name="connsiteX4" fmla="*/ 0 w 1930400"/>
                <a:gd name="connsiteY4" fmla="*/ 83395 h 1127165"/>
                <a:gd name="connsiteX5" fmla="*/ 83492 w 1930400"/>
                <a:gd name="connsiteY5" fmla="*/ 0 h 1127165"/>
                <a:gd name="connsiteX6" fmla="*/ 1846813 w 1930400"/>
                <a:gd name="connsiteY6" fmla="*/ 0 h 1127165"/>
                <a:gd name="connsiteX7" fmla="*/ 1930305 w 1930400"/>
                <a:gd name="connsiteY7" fmla="*/ 83395 h 1127165"/>
                <a:gd name="connsiteX8" fmla="*/ 1930305 w 1930400"/>
                <a:gd name="connsiteY8" fmla="*/ 1043770 h 1127165"/>
                <a:gd name="connsiteX9" fmla="*/ 1411855 w 1930400"/>
                <a:gd name="connsiteY9" fmla="*/ 443477 h 1127165"/>
                <a:gd name="connsiteX10" fmla="*/ 1411855 w 1930400"/>
                <a:gd name="connsiteY10" fmla="*/ 434548 h 1127165"/>
                <a:gd name="connsiteX11" fmla="*/ 1315335 w 1930400"/>
                <a:gd name="connsiteY11" fmla="*/ 427329 h 1127165"/>
                <a:gd name="connsiteX12" fmla="*/ 321797 w 1930400"/>
                <a:gd name="connsiteY12" fmla="*/ 427329 h 1127165"/>
                <a:gd name="connsiteX13" fmla="*/ 225277 w 1930400"/>
                <a:gd name="connsiteY13" fmla="*/ 434548 h 1127165"/>
                <a:gd name="connsiteX14" fmla="*/ 225277 w 1930400"/>
                <a:gd name="connsiteY14" fmla="*/ 452405 h 1127165"/>
                <a:gd name="connsiteX15" fmla="*/ 321797 w 1930400"/>
                <a:gd name="connsiteY15" fmla="*/ 459624 h 1127165"/>
                <a:gd name="connsiteX16" fmla="*/ 1315335 w 1930400"/>
                <a:gd name="connsiteY16" fmla="*/ 459624 h 1127165"/>
                <a:gd name="connsiteX17" fmla="*/ 1411855 w 1930400"/>
                <a:gd name="connsiteY17" fmla="*/ 452405 h 1127165"/>
                <a:gd name="connsiteX18" fmla="*/ 1411855 w 1930400"/>
                <a:gd name="connsiteY18" fmla="*/ 443477 h 1127165"/>
                <a:gd name="connsiteX19" fmla="*/ 1705028 w 1930400"/>
                <a:gd name="connsiteY19" fmla="*/ 203264 h 1127165"/>
                <a:gd name="connsiteX20" fmla="*/ 1705028 w 1930400"/>
                <a:gd name="connsiteY20" fmla="*/ 194336 h 1127165"/>
                <a:gd name="connsiteX21" fmla="*/ 1605370 w 1930400"/>
                <a:gd name="connsiteY21" fmla="*/ 187117 h 1127165"/>
                <a:gd name="connsiteX22" fmla="*/ 325030 w 1930400"/>
                <a:gd name="connsiteY22" fmla="*/ 187117 h 1127165"/>
                <a:gd name="connsiteX23" fmla="*/ 225372 w 1930400"/>
                <a:gd name="connsiteY23" fmla="*/ 194336 h 1127165"/>
                <a:gd name="connsiteX24" fmla="*/ 225372 w 1930400"/>
                <a:gd name="connsiteY24" fmla="*/ 212192 h 1127165"/>
                <a:gd name="connsiteX25" fmla="*/ 325030 w 1930400"/>
                <a:gd name="connsiteY25" fmla="*/ 219411 h 1127165"/>
                <a:gd name="connsiteX26" fmla="*/ 1605275 w 1930400"/>
                <a:gd name="connsiteY26" fmla="*/ 219411 h 1127165"/>
                <a:gd name="connsiteX27" fmla="*/ 1704933 w 1930400"/>
                <a:gd name="connsiteY27" fmla="*/ 212192 h 1127165"/>
                <a:gd name="connsiteX28" fmla="*/ 1704933 w 1930400"/>
                <a:gd name="connsiteY28" fmla="*/ 203264 h 1127165"/>
                <a:gd name="connsiteX29" fmla="*/ 1335399 w 1930400"/>
                <a:gd name="connsiteY29" fmla="*/ 683784 h 1127165"/>
                <a:gd name="connsiteX30" fmla="*/ 1335399 w 1930400"/>
                <a:gd name="connsiteY30" fmla="*/ 674856 h 1127165"/>
                <a:gd name="connsiteX31" fmla="*/ 1239735 w 1930400"/>
                <a:gd name="connsiteY31" fmla="*/ 667637 h 1127165"/>
                <a:gd name="connsiteX32" fmla="*/ 321036 w 1930400"/>
                <a:gd name="connsiteY32" fmla="*/ 667637 h 1127165"/>
                <a:gd name="connsiteX33" fmla="*/ 225372 w 1930400"/>
                <a:gd name="connsiteY33" fmla="*/ 674856 h 1127165"/>
                <a:gd name="connsiteX34" fmla="*/ 225372 w 1930400"/>
                <a:gd name="connsiteY34" fmla="*/ 692712 h 1127165"/>
                <a:gd name="connsiteX35" fmla="*/ 321036 w 1930400"/>
                <a:gd name="connsiteY35" fmla="*/ 699931 h 1127165"/>
                <a:gd name="connsiteX36" fmla="*/ 1239830 w 1930400"/>
                <a:gd name="connsiteY36" fmla="*/ 699931 h 1127165"/>
                <a:gd name="connsiteX37" fmla="*/ 1335495 w 1930400"/>
                <a:gd name="connsiteY37" fmla="*/ 692712 h 1127165"/>
                <a:gd name="connsiteX38" fmla="*/ 1335495 w 1930400"/>
                <a:gd name="connsiteY38" fmla="*/ 683784 h 1127165"/>
                <a:gd name="connsiteX39" fmla="*/ 1335399 w 1930400"/>
                <a:gd name="connsiteY39" fmla="*/ 923997 h 1127165"/>
                <a:gd name="connsiteX40" fmla="*/ 1335399 w 1930400"/>
                <a:gd name="connsiteY40" fmla="*/ 915068 h 1127165"/>
                <a:gd name="connsiteX41" fmla="*/ 1238594 w 1930400"/>
                <a:gd name="connsiteY41" fmla="*/ 907849 h 1127165"/>
                <a:gd name="connsiteX42" fmla="*/ 322177 w 1930400"/>
                <a:gd name="connsiteY42" fmla="*/ 907849 h 1127165"/>
                <a:gd name="connsiteX43" fmla="*/ 225372 w 1930400"/>
                <a:gd name="connsiteY43" fmla="*/ 915068 h 1127165"/>
                <a:gd name="connsiteX44" fmla="*/ 225372 w 1930400"/>
                <a:gd name="connsiteY44" fmla="*/ 932925 h 1127165"/>
                <a:gd name="connsiteX45" fmla="*/ 322177 w 1930400"/>
                <a:gd name="connsiteY45" fmla="*/ 940144 h 1127165"/>
                <a:gd name="connsiteX46" fmla="*/ 1238689 w 1930400"/>
                <a:gd name="connsiteY46" fmla="*/ 940144 h 1127165"/>
                <a:gd name="connsiteX47" fmla="*/ 1335495 w 1930400"/>
                <a:gd name="connsiteY47" fmla="*/ 932925 h 1127165"/>
                <a:gd name="connsiteX48" fmla="*/ 1335495 w 1930400"/>
                <a:gd name="connsiteY48" fmla="*/ 923997 h 1127165"/>
                <a:gd name="connsiteX49" fmla="*/ 1564955 w 1930400"/>
                <a:gd name="connsiteY49" fmla="*/ 858743 h 1127165"/>
                <a:gd name="connsiteX50" fmla="*/ 1561722 w 1930400"/>
                <a:gd name="connsiteY50" fmla="*/ 856179 h 1127165"/>
                <a:gd name="connsiteX51" fmla="*/ 1554115 w 1930400"/>
                <a:gd name="connsiteY51" fmla="*/ 851049 h 1127165"/>
                <a:gd name="connsiteX52" fmla="*/ 1553829 w 1930400"/>
                <a:gd name="connsiteY52" fmla="*/ 851049 h 1127165"/>
                <a:gd name="connsiteX53" fmla="*/ 1540611 w 1930400"/>
                <a:gd name="connsiteY53" fmla="*/ 852474 h 1127165"/>
                <a:gd name="connsiteX54" fmla="*/ 1517218 w 1930400"/>
                <a:gd name="connsiteY54" fmla="*/ 854659 h 1127165"/>
                <a:gd name="connsiteX55" fmla="*/ 1483555 w 1930400"/>
                <a:gd name="connsiteY55" fmla="*/ 846300 h 1127165"/>
                <a:gd name="connsiteX56" fmla="*/ 1479561 w 1930400"/>
                <a:gd name="connsiteY56" fmla="*/ 844021 h 1127165"/>
                <a:gd name="connsiteX57" fmla="*/ 1436104 w 1930400"/>
                <a:gd name="connsiteY57" fmla="*/ 913358 h 1127165"/>
                <a:gd name="connsiteX58" fmla="*/ 1429162 w 1930400"/>
                <a:gd name="connsiteY58" fmla="*/ 927511 h 1127165"/>
                <a:gd name="connsiteX59" fmla="*/ 1444282 w 1930400"/>
                <a:gd name="connsiteY59" fmla="*/ 988775 h 1127165"/>
                <a:gd name="connsiteX60" fmla="*/ 1517123 w 1930400"/>
                <a:gd name="connsiteY60" fmla="*/ 1024489 h 1127165"/>
                <a:gd name="connsiteX61" fmla="*/ 1574845 w 1930400"/>
                <a:gd name="connsiteY61" fmla="*/ 998938 h 1127165"/>
                <a:gd name="connsiteX62" fmla="*/ 1575796 w 1930400"/>
                <a:gd name="connsiteY62" fmla="*/ 997039 h 1127165"/>
                <a:gd name="connsiteX63" fmla="*/ 1601091 w 1930400"/>
                <a:gd name="connsiteY63" fmla="*/ 898826 h 1127165"/>
                <a:gd name="connsiteX64" fmla="*/ 1571707 w 1930400"/>
                <a:gd name="connsiteY64" fmla="*/ 864252 h 1127165"/>
                <a:gd name="connsiteX65" fmla="*/ 1564955 w 1930400"/>
                <a:gd name="connsiteY65" fmla="*/ 858838 h 1127165"/>
                <a:gd name="connsiteX66" fmla="*/ 1734983 w 1930400"/>
                <a:gd name="connsiteY66" fmla="*/ 815241 h 1127165"/>
                <a:gd name="connsiteX67" fmla="*/ 1766934 w 1930400"/>
                <a:gd name="connsiteY67" fmla="*/ 761955 h 1127165"/>
                <a:gd name="connsiteX68" fmla="*/ 1820282 w 1930400"/>
                <a:gd name="connsiteY68" fmla="*/ 730041 h 1127165"/>
                <a:gd name="connsiteX69" fmla="*/ 1821328 w 1930400"/>
                <a:gd name="connsiteY69" fmla="*/ 667922 h 1127165"/>
                <a:gd name="connsiteX70" fmla="*/ 1851472 w 1930400"/>
                <a:gd name="connsiteY70" fmla="*/ 613591 h 1127165"/>
                <a:gd name="connsiteX71" fmla="*/ 1821328 w 1930400"/>
                <a:gd name="connsiteY71" fmla="*/ 559261 h 1127165"/>
                <a:gd name="connsiteX72" fmla="*/ 1820282 w 1930400"/>
                <a:gd name="connsiteY72" fmla="*/ 497142 h 1127165"/>
                <a:gd name="connsiteX73" fmla="*/ 1766934 w 1930400"/>
                <a:gd name="connsiteY73" fmla="*/ 465228 h 1127165"/>
                <a:gd name="connsiteX74" fmla="*/ 1734983 w 1930400"/>
                <a:gd name="connsiteY74" fmla="*/ 411942 h 1127165"/>
                <a:gd name="connsiteX75" fmla="*/ 1672792 w 1930400"/>
                <a:gd name="connsiteY75" fmla="*/ 410897 h 1127165"/>
                <a:gd name="connsiteX76" fmla="*/ 1618398 w 1930400"/>
                <a:gd name="connsiteY76" fmla="*/ 380788 h 1127165"/>
                <a:gd name="connsiteX77" fmla="*/ 1564004 w 1930400"/>
                <a:gd name="connsiteY77" fmla="*/ 410897 h 1127165"/>
                <a:gd name="connsiteX78" fmla="*/ 1501813 w 1930400"/>
                <a:gd name="connsiteY78" fmla="*/ 411942 h 1127165"/>
                <a:gd name="connsiteX79" fmla="*/ 1469862 w 1930400"/>
                <a:gd name="connsiteY79" fmla="*/ 465228 h 1127165"/>
                <a:gd name="connsiteX80" fmla="*/ 1416514 w 1930400"/>
                <a:gd name="connsiteY80" fmla="*/ 497142 h 1127165"/>
                <a:gd name="connsiteX81" fmla="*/ 1415468 w 1930400"/>
                <a:gd name="connsiteY81" fmla="*/ 559261 h 1127165"/>
                <a:gd name="connsiteX82" fmla="*/ 1385324 w 1930400"/>
                <a:gd name="connsiteY82" fmla="*/ 613591 h 1127165"/>
                <a:gd name="connsiteX83" fmla="*/ 1415468 w 1930400"/>
                <a:gd name="connsiteY83" fmla="*/ 667922 h 1127165"/>
                <a:gd name="connsiteX84" fmla="*/ 1416514 w 1930400"/>
                <a:gd name="connsiteY84" fmla="*/ 730041 h 1127165"/>
                <a:gd name="connsiteX85" fmla="*/ 1469862 w 1930400"/>
                <a:gd name="connsiteY85" fmla="*/ 761955 h 1127165"/>
                <a:gd name="connsiteX86" fmla="*/ 1501813 w 1930400"/>
                <a:gd name="connsiteY86" fmla="*/ 815241 h 1127165"/>
                <a:gd name="connsiteX87" fmla="*/ 1564004 w 1930400"/>
                <a:gd name="connsiteY87" fmla="*/ 816286 h 1127165"/>
                <a:gd name="connsiteX88" fmla="*/ 1618398 w 1930400"/>
                <a:gd name="connsiteY88" fmla="*/ 846395 h 1127165"/>
                <a:gd name="connsiteX89" fmla="*/ 1672792 w 1930400"/>
                <a:gd name="connsiteY89" fmla="*/ 816286 h 1127165"/>
                <a:gd name="connsiteX90" fmla="*/ 1734983 w 1930400"/>
                <a:gd name="connsiteY90" fmla="*/ 815241 h 1127165"/>
                <a:gd name="connsiteX91" fmla="*/ 1813625 w 1930400"/>
                <a:gd name="connsiteY91" fmla="*/ 896736 h 1127165"/>
                <a:gd name="connsiteX92" fmla="*/ 1764081 w 1930400"/>
                <a:gd name="connsiteY92" fmla="*/ 839936 h 1127165"/>
                <a:gd name="connsiteX93" fmla="*/ 1753051 w 1930400"/>
                <a:gd name="connsiteY93" fmla="*/ 846300 h 1127165"/>
                <a:gd name="connsiteX94" fmla="*/ 1719387 w 1930400"/>
                <a:gd name="connsiteY94" fmla="*/ 854659 h 1127165"/>
                <a:gd name="connsiteX95" fmla="*/ 1695994 w 1930400"/>
                <a:gd name="connsiteY95" fmla="*/ 852474 h 1127165"/>
                <a:gd name="connsiteX96" fmla="*/ 1682776 w 1930400"/>
                <a:gd name="connsiteY96" fmla="*/ 851049 h 1127165"/>
                <a:gd name="connsiteX97" fmla="*/ 1682491 w 1930400"/>
                <a:gd name="connsiteY97" fmla="*/ 851049 h 1127165"/>
                <a:gd name="connsiteX98" fmla="*/ 1674884 w 1930400"/>
                <a:gd name="connsiteY98" fmla="*/ 856179 h 1127165"/>
                <a:gd name="connsiteX99" fmla="*/ 1671650 w 1930400"/>
                <a:gd name="connsiteY99" fmla="*/ 858743 h 1127165"/>
                <a:gd name="connsiteX100" fmla="*/ 1660429 w 1930400"/>
                <a:gd name="connsiteY100" fmla="*/ 867671 h 1127165"/>
                <a:gd name="connsiteX101" fmla="*/ 1662331 w 1930400"/>
                <a:gd name="connsiteY101" fmla="*/ 956766 h 1127165"/>
                <a:gd name="connsiteX102" fmla="*/ 1683062 w 1930400"/>
                <a:gd name="connsiteY102" fmla="*/ 998843 h 1127165"/>
                <a:gd name="connsiteX103" fmla="*/ 1740783 w 1930400"/>
                <a:gd name="connsiteY103" fmla="*/ 1024394 h 1127165"/>
                <a:gd name="connsiteX104" fmla="*/ 1813625 w 1930400"/>
                <a:gd name="connsiteY104" fmla="*/ 988680 h 1127165"/>
                <a:gd name="connsiteX105" fmla="*/ 1828745 w 1930400"/>
                <a:gd name="connsiteY105" fmla="*/ 927416 h 1127165"/>
                <a:gd name="connsiteX106" fmla="*/ 1813625 w 1930400"/>
                <a:gd name="connsiteY106" fmla="*/ 896641 h 112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0400" h="1127165">
                  <a:moveTo>
                    <a:pt x="1930400" y="1043770"/>
                  </a:moveTo>
                  <a:cubicBezTo>
                    <a:pt x="1930400" y="1089647"/>
                    <a:pt x="1892838" y="1127166"/>
                    <a:pt x="1846908" y="1127166"/>
                  </a:cubicBezTo>
                  <a:lnTo>
                    <a:pt x="83492" y="1127166"/>
                  </a:lnTo>
                  <a:cubicBezTo>
                    <a:pt x="37562" y="1127166"/>
                    <a:pt x="0" y="1089647"/>
                    <a:pt x="0" y="1043770"/>
                  </a:cubicBezTo>
                  <a:lnTo>
                    <a:pt x="0" y="83395"/>
                  </a:lnTo>
                  <a:cubicBezTo>
                    <a:pt x="0" y="37518"/>
                    <a:pt x="37562" y="0"/>
                    <a:pt x="83492" y="0"/>
                  </a:cubicBezTo>
                  <a:lnTo>
                    <a:pt x="1846813" y="0"/>
                  </a:lnTo>
                  <a:cubicBezTo>
                    <a:pt x="1892743" y="0"/>
                    <a:pt x="1930305" y="37518"/>
                    <a:pt x="1930305" y="83395"/>
                  </a:cubicBezTo>
                  <a:lnTo>
                    <a:pt x="1930305" y="1043770"/>
                  </a:lnTo>
                  <a:close/>
                  <a:moveTo>
                    <a:pt x="1411855" y="443477"/>
                  </a:moveTo>
                  <a:lnTo>
                    <a:pt x="1411855" y="434548"/>
                  </a:lnTo>
                  <a:cubicBezTo>
                    <a:pt x="1404723" y="430559"/>
                    <a:pt x="1361265" y="427329"/>
                    <a:pt x="1315335" y="427329"/>
                  </a:cubicBezTo>
                  <a:lnTo>
                    <a:pt x="321797" y="427329"/>
                  </a:lnTo>
                  <a:cubicBezTo>
                    <a:pt x="275867" y="427329"/>
                    <a:pt x="232409" y="430559"/>
                    <a:pt x="225277" y="434548"/>
                  </a:cubicBezTo>
                  <a:lnTo>
                    <a:pt x="225277" y="452405"/>
                  </a:lnTo>
                  <a:cubicBezTo>
                    <a:pt x="232409" y="456394"/>
                    <a:pt x="275867" y="459624"/>
                    <a:pt x="321797" y="459624"/>
                  </a:cubicBezTo>
                  <a:lnTo>
                    <a:pt x="1315335" y="459624"/>
                  </a:lnTo>
                  <a:cubicBezTo>
                    <a:pt x="1361265" y="459624"/>
                    <a:pt x="1404723" y="456394"/>
                    <a:pt x="1411855" y="452405"/>
                  </a:cubicBezTo>
                  <a:lnTo>
                    <a:pt x="1411855" y="443477"/>
                  </a:lnTo>
                  <a:close/>
                  <a:moveTo>
                    <a:pt x="1705028" y="203264"/>
                  </a:moveTo>
                  <a:lnTo>
                    <a:pt x="1705028" y="194336"/>
                  </a:lnTo>
                  <a:cubicBezTo>
                    <a:pt x="1696089" y="190346"/>
                    <a:pt x="1651300" y="187117"/>
                    <a:pt x="1605370" y="187117"/>
                  </a:cubicBezTo>
                  <a:lnTo>
                    <a:pt x="325030" y="187117"/>
                  </a:lnTo>
                  <a:cubicBezTo>
                    <a:pt x="279100" y="187117"/>
                    <a:pt x="234216" y="190346"/>
                    <a:pt x="225372" y="194336"/>
                  </a:cubicBezTo>
                  <a:lnTo>
                    <a:pt x="225372" y="212192"/>
                  </a:lnTo>
                  <a:cubicBezTo>
                    <a:pt x="234311" y="216182"/>
                    <a:pt x="279100" y="219411"/>
                    <a:pt x="325030" y="219411"/>
                  </a:cubicBezTo>
                  <a:lnTo>
                    <a:pt x="1605275" y="219411"/>
                  </a:lnTo>
                  <a:cubicBezTo>
                    <a:pt x="1651205" y="219411"/>
                    <a:pt x="1696089" y="216182"/>
                    <a:pt x="1704933" y="212192"/>
                  </a:cubicBezTo>
                  <a:lnTo>
                    <a:pt x="1704933" y="203264"/>
                  </a:lnTo>
                  <a:close/>
                  <a:moveTo>
                    <a:pt x="1335399" y="683784"/>
                  </a:moveTo>
                  <a:lnTo>
                    <a:pt x="1335399" y="674856"/>
                  </a:lnTo>
                  <a:cubicBezTo>
                    <a:pt x="1328743" y="670866"/>
                    <a:pt x="1285665" y="667637"/>
                    <a:pt x="1239735" y="667637"/>
                  </a:cubicBezTo>
                  <a:lnTo>
                    <a:pt x="321036" y="667637"/>
                  </a:lnTo>
                  <a:cubicBezTo>
                    <a:pt x="275106" y="667637"/>
                    <a:pt x="232028" y="670866"/>
                    <a:pt x="225372" y="674856"/>
                  </a:cubicBezTo>
                  <a:lnTo>
                    <a:pt x="225372" y="692712"/>
                  </a:lnTo>
                  <a:cubicBezTo>
                    <a:pt x="232028" y="696702"/>
                    <a:pt x="275106" y="699931"/>
                    <a:pt x="321036" y="699931"/>
                  </a:cubicBezTo>
                  <a:lnTo>
                    <a:pt x="1239830" y="699931"/>
                  </a:lnTo>
                  <a:cubicBezTo>
                    <a:pt x="1285761" y="699931"/>
                    <a:pt x="1328838" y="696702"/>
                    <a:pt x="1335495" y="692712"/>
                  </a:cubicBezTo>
                  <a:lnTo>
                    <a:pt x="1335495" y="683784"/>
                  </a:lnTo>
                  <a:close/>
                  <a:moveTo>
                    <a:pt x="1335399" y="923997"/>
                  </a:moveTo>
                  <a:lnTo>
                    <a:pt x="1335399" y="915068"/>
                  </a:lnTo>
                  <a:cubicBezTo>
                    <a:pt x="1328077" y="911079"/>
                    <a:pt x="1284524" y="907849"/>
                    <a:pt x="1238594" y="907849"/>
                  </a:cubicBezTo>
                  <a:lnTo>
                    <a:pt x="322177" y="907849"/>
                  </a:lnTo>
                  <a:cubicBezTo>
                    <a:pt x="276247" y="907849"/>
                    <a:pt x="232694" y="911079"/>
                    <a:pt x="225372" y="915068"/>
                  </a:cubicBezTo>
                  <a:lnTo>
                    <a:pt x="225372" y="932925"/>
                  </a:lnTo>
                  <a:cubicBezTo>
                    <a:pt x="232694" y="936914"/>
                    <a:pt x="276247" y="940144"/>
                    <a:pt x="322177" y="940144"/>
                  </a:cubicBezTo>
                  <a:lnTo>
                    <a:pt x="1238689" y="940144"/>
                  </a:lnTo>
                  <a:cubicBezTo>
                    <a:pt x="1284619" y="940144"/>
                    <a:pt x="1328172" y="936914"/>
                    <a:pt x="1335495" y="932925"/>
                  </a:cubicBezTo>
                  <a:lnTo>
                    <a:pt x="1335495" y="923997"/>
                  </a:lnTo>
                  <a:close/>
                  <a:moveTo>
                    <a:pt x="1564955" y="858743"/>
                  </a:moveTo>
                  <a:lnTo>
                    <a:pt x="1561722" y="856179"/>
                  </a:lnTo>
                  <a:cubicBezTo>
                    <a:pt x="1557728" y="853329"/>
                    <a:pt x="1554400" y="851049"/>
                    <a:pt x="1554115" y="851049"/>
                  </a:cubicBezTo>
                  <a:lnTo>
                    <a:pt x="1553829" y="851049"/>
                  </a:lnTo>
                  <a:cubicBezTo>
                    <a:pt x="1550596" y="851049"/>
                    <a:pt x="1545556" y="851809"/>
                    <a:pt x="1540611" y="852474"/>
                  </a:cubicBezTo>
                  <a:cubicBezTo>
                    <a:pt x="1533575" y="853519"/>
                    <a:pt x="1525682" y="854659"/>
                    <a:pt x="1517218" y="854659"/>
                  </a:cubicBezTo>
                  <a:cubicBezTo>
                    <a:pt x="1504286" y="854659"/>
                    <a:pt x="1493350" y="851904"/>
                    <a:pt x="1483555" y="846300"/>
                  </a:cubicBezTo>
                  <a:lnTo>
                    <a:pt x="1479561" y="844021"/>
                  </a:lnTo>
                  <a:cubicBezTo>
                    <a:pt x="1475948" y="840981"/>
                    <a:pt x="1456358" y="872231"/>
                    <a:pt x="1436104" y="913358"/>
                  </a:cubicBezTo>
                  <a:lnTo>
                    <a:pt x="1429162" y="927511"/>
                  </a:lnTo>
                  <a:cubicBezTo>
                    <a:pt x="1408907" y="968734"/>
                    <a:pt x="1415754" y="996279"/>
                    <a:pt x="1444282" y="988775"/>
                  </a:cubicBezTo>
                  <a:cubicBezTo>
                    <a:pt x="1472810" y="981271"/>
                    <a:pt x="1505617" y="997324"/>
                    <a:pt x="1517123" y="1024489"/>
                  </a:cubicBezTo>
                  <a:cubicBezTo>
                    <a:pt x="1528630" y="1051654"/>
                    <a:pt x="1554590" y="1040161"/>
                    <a:pt x="1574845" y="998938"/>
                  </a:cubicBezTo>
                  <a:lnTo>
                    <a:pt x="1575796" y="997039"/>
                  </a:lnTo>
                  <a:cubicBezTo>
                    <a:pt x="1596051" y="955816"/>
                    <a:pt x="1607462" y="911649"/>
                    <a:pt x="1601091" y="898826"/>
                  </a:cubicBezTo>
                  <a:cubicBezTo>
                    <a:pt x="1594720" y="886003"/>
                    <a:pt x="1581502" y="870426"/>
                    <a:pt x="1571707" y="864252"/>
                  </a:cubicBezTo>
                  <a:lnTo>
                    <a:pt x="1564955" y="858838"/>
                  </a:lnTo>
                  <a:close/>
                  <a:moveTo>
                    <a:pt x="1734983" y="815241"/>
                  </a:moveTo>
                  <a:cubicBezTo>
                    <a:pt x="1751814" y="805552"/>
                    <a:pt x="1753336" y="775538"/>
                    <a:pt x="1766934" y="761955"/>
                  </a:cubicBezTo>
                  <a:cubicBezTo>
                    <a:pt x="1780533" y="748373"/>
                    <a:pt x="1810582" y="746853"/>
                    <a:pt x="1820282" y="730041"/>
                  </a:cubicBezTo>
                  <a:cubicBezTo>
                    <a:pt x="1829886" y="713514"/>
                    <a:pt x="1816288" y="686823"/>
                    <a:pt x="1821328" y="667922"/>
                  </a:cubicBezTo>
                  <a:cubicBezTo>
                    <a:pt x="1826177" y="649685"/>
                    <a:pt x="1851472" y="633348"/>
                    <a:pt x="1851472" y="613591"/>
                  </a:cubicBezTo>
                  <a:cubicBezTo>
                    <a:pt x="1851472" y="593835"/>
                    <a:pt x="1826273" y="577498"/>
                    <a:pt x="1821328" y="559261"/>
                  </a:cubicBezTo>
                  <a:cubicBezTo>
                    <a:pt x="1816288" y="540359"/>
                    <a:pt x="1829886" y="513669"/>
                    <a:pt x="1820282" y="497142"/>
                  </a:cubicBezTo>
                  <a:cubicBezTo>
                    <a:pt x="1810582" y="480330"/>
                    <a:pt x="1780533" y="478810"/>
                    <a:pt x="1766934" y="465228"/>
                  </a:cubicBezTo>
                  <a:cubicBezTo>
                    <a:pt x="1753336" y="451645"/>
                    <a:pt x="1751814" y="421630"/>
                    <a:pt x="1734983" y="411942"/>
                  </a:cubicBezTo>
                  <a:cubicBezTo>
                    <a:pt x="1718437" y="402349"/>
                    <a:pt x="1691715" y="415931"/>
                    <a:pt x="1672792" y="410897"/>
                  </a:cubicBezTo>
                  <a:cubicBezTo>
                    <a:pt x="1654534" y="406053"/>
                    <a:pt x="1638273" y="380788"/>
                    <a:pt x="1618398" y="380788"/>
                  </a:cubicBezTo>
                  <a:cubicBezTo>
                    <a:pt x="1598523" y="380788"/>
                    <a:pt x="1582262" y="405958"/>
                    <a:pt x="1564004" y="410897"/>
                  </a:cubicBezTo>
                  <a:cubicBezTo>
                    <a:pt x="1545081" y="415931"/>
                    <a:pt x="1518359" y="402349"/>
                    <a:pt x="1501813" y="411942"/>
                  </a:cubicBezTo>
                  <a:cubicBezTo>
                    <a:pt x="1484982" y="421630"/>
                    <a:pt x="1483460" y="451645"/>
                    <a:pt x="1469862" y="465228"/>
                  </a:cubicBezTo>
                  <a:cubicBezTo>
                    <a:pt x="1456168" y="478905"/>
                    <a:pt x="1426214" y="480330"/>
                    <a:pt x="1416514" y="497142"/>
                  </a:cubicBezTo>
                  <a:cubicBezTo>
                    <a:pt x="1406910" y="513669"/>
                    <a:pt x="1420508" y="540359"/>
                    <a:pt x="1415468" y="559261"/>
                  </a:cubicBezTo>
                  <a:cubicBezTo>
                    <a:pt x="1410618" y="577498"/>
                    <a:pt x="1385324" y="593740"/>
                    <a:pt x="1385324" y="613591"/>
                  </a:cubicBezTo>
                  <a:cubicBezTo>
                    <a:pt x="1385324" y="633443"/>
                    <a:pt x="1410523" y="649685"/>
                    <a:pt x="1415468" y="667922"/>
                  </a:cubicBezTo>
                  <a:cubicBezTo>
                    <a:pt x="1420508" y="686823"/>
                    <a:pt x="1406910" y="713514"/>
                    <a:pt x="1416514" y="730041"/>
                  </a:cubicBezTo>
                  <a:cubicBezTo>
                    <a:pt x="1426214" y="746853"/>
                    <a:pt x="1456263" y="748373"/>
                    <a:pt x="1469862" y="761955"/>
                  </a:cubicBezTo>
                  <a:cubicBezTo>
                    <a:pt x="1483555" y="775633"/>
                    <a:pt x="1484982" y="805552"/>
                    <a:pt x="1501813" y="815241"/>
                  </a:cubicBezTo>
                  <a:cubicBezTo>
                    <a:pt x="1518359" y="824834"/>
                    <a:pt x="1545081" y="811252"/>
                    <a:pt x="1564004" y="816286"/>
                  </a:cubicBezTo>
                  <a:cubicBezTo>
                    <a:pt x="1582262" y="821130"/>
                    <a:pt x="1598619" y="846395"/>
                    <a:pt x="1618398" y="846395"/>
                  </a:cubicBezTo>
                  <a:cubicBezTo>
                    <a:pt x="1638177" y="846395"/>
                    <a:pt x="1654534" y="821130"/>
                    <a:pt x="1672792" y="816286"/>
                  </a:cubicBezTo>
                  <a:cubicBezTo>
                    <a:pt x="1691715" y="811252"/>
                    <a:pt x="1718437" y="824834"/>
                    <a:pt x="1734983" y="815241"/>
                  </a:cubicBezTo>
                  <a:close/>
                  <a:moveTo>
                    <a:pt x="1813625" y="896736"/>
                  </a:moveTo>
                  <a:cubicBezTo>
                    <a:pt x="1793370" y="855514"/>
                    <a:pt x="1771118" y="829963"/>
                    <a:pt x="1764081" y="839936"/>
                  </a:cubicBezTo>
                  <a:lnTo>
                    <a:pt x="1753051" y="846300"/>
                  </a:lnTo>
                  <a:cubicBezTo>
                    <a:pt x="1743351" y="851904"/>
                    <a:pt x="1732320" y="854659"/>
                    <a:pt x="1719387" y="854659"/>
                  </a:cubicBezTo>
                  <a:cubicBezTo>
                    <a:pt x="1711019" y="854659"/>
                    <a:pt x="1703031" y="853519"/>
                    <a:pt x="1695994" y="852474"/>
                  </a:cubicBezTo>
                  <a:cubicBezTo>
                    <a:pt x="1691145" y="851809"/>
                    <a:pt x="1686105" y="851049"/>
                    <a:pt x="1682776" y="851049"/>
                  </a:cubicBezTo>
                  <a:lnTo>
                    <a:pt x="1682491" y="851049"/>
                  </a:lnTo>
                  <a:cubicBezTo>
                    <a:pt x="1682491" y="851049"/>
                    <a:pt x="1678878" y="853329"/>
                    <a:pt x="1674884" y="856179"/>
                  </a:cubicBezTo>
                  <a:lnTo>
                    <a:pt x="1671650" y="858743"/>
                  </a:lnTo>
                  <a:lnTo>
                    <a:pt x="1660429" y="867671"/>
                  </a:lnTo>
                  <a:cubicBezTo>
                    <a:pt x="1641220" y="875460"/>
                    <a:pt x="1642076" y="915638"/>
                    <a:pt x="1662331" y="956766"/>
                  </a:cubicBezTo>
                  <a:lnTo>
                    <a:pt x="1683062" y="998843"/>
                  </a:lnTo>
                  <a:cubicBezTo>
                    <a:pt x="1703317" y="1040066"/>
                    <a:pt x="1729277" y="1051559"/>
                    <a:pt x="1740783" y="1024394"/>
                  </a:cubicBezTo>
                  <a:cubicBezTo>
                    <a:pt x="1752290" y="997229"/>
                    <a:pt x="1785097" y="981176"/>
                    <a:pt x="1813625" y="988680"/>
                  </a:cubicBezTo>
                  <a:cubicBezTo>
                    <a:pt x="1842153" y="996184"/>
                    <a:pt x="1848905" y="968639"/>
                    <a:pt x="1828745" y="927416"/>
                  </a:cubicBezTo>
                  <a:lnTo>
                    <a:pt x="1813625" y="89664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478" cap="flat">
              <a:noFill/>
              <a:prstDash val="solid"/>
              <a:miter/>
            </a:ln>
          </p:spPr>
          <p:txBody>
            <a:bodyPr rtlCol="0" anchor="ctr">
              <a:normAutofit fontScale="5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grpSp>
        <p:nvGrpSpPr>
          <p:cNvPr id="789" name="グループ化 788">
            <a:extLst>
              <a:ext uri="{FF2B5EF4-FFF2-40B4-BE49-F238E27FC236}">
                <a16:creationId xmlns:a16="http://schemas.microsoft.com/office/drawing/2014/main" id="{6A1FB23A-810D-C020-4B34-D278F7894FA4}"/>
              </a:ext>
            </a:extLst>
          </p:cNvPr>
          <p:cNvGrpSpPr>
            <a:grpSpLocks noChangeAspect="1"/>
          </p:cNvGrpSpPr>
          <p:nvPr/>
        </p:nvGrpSpPr>
        <p:grpSpPr>
          <a:xfrm>
            <a:off x="5286278" y="4687407"/>
            <a:ext cx="310336" cy="196714"/>
            <a:chOff x="3820715" y="3255385"/>
            <a:chExt cx="959845" cy="560455"/>
          </a:xfrm>
        </p:grpSpPr>
        <p:sp>
          <p:nvSpPr>
            <p:cNvPr id="790" name="四角形: 角を丸くする 789">
              <a:extLst>
                <a:ext uri="{FF2B5EF4-FFF2-40B4-BE49-F238E27FC236}">
                  <a16:creationId xmlns:a16="http://schemas.microsoft.com/office/drawing/2014/main" id="{76007835-C8E2-EB3E-E400-8703B79DF909}"/>
                </a:ext>
              </a:extLst>
            </p:cNvPr>
            <p:cNvSpPr/>
            <p:nvPr/>
          </p:nvSpPr>
          <p:spPr>
            <a:xfrm>
              <a:off x="3836251" y="3267376"/>
              <a:ext cx="938689" cy="516878"/>
            </a:xfrm>
            <a:prstGeom prst="roundRect">
              <a:avLst>
                <a:gd name="adj" fmla="val 9220"/>
              </a:avLst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normAutofit fontScale="77500" lnSpcReduction="20000"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67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Meiryo UI" panose="020B0604030504040204" pitchFamily="50" charset="-128"/>
              </a:endParaRPr>
            </a:p>
          </p:txBody>
        </p:sp>
        <p:sp>
          <p:nvSpPr>
            <p:cNvPr id="791" name="グラフィックス 173">
              <a:extLst>
                <a:ext uri="{FF2B5EF4-FFF2-40B4-BE49-F238E27FC236}">
                  <a16:creationId xmlns:a16="http://schemas.microsoft.com/office/drawing/2014/main" id="{3042712A-52A3-8F5B-8C7E-EC7D04C7E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0715" y="3255385"/>
              <a:ext cx="959845" cy="560455"/>
            </a:xfrm>
            <a:custGeom>
              <a:avLst/>
              <a:gdLst>
                <a:gd name="connsiteX0" fmla="*/ 1930400 w 1930400"/>
                <a:gd name="connsiteY0" fmla="*/ 1043770 h 1127165"/>
                <a:gd name="connsiteX1" fmla="*/ 1846908 w 1930400"/>
                <a:gd name="connsiteY1" fmla="*/ 1127166 h 1127165"/>
                <a:gd name="connsiteX2" fmla="*/ 83492 w 1930400"/>
                <a:gd name="connsiteY2" fmla="*/ 1127166 h 1127165"/>
                <a:gd name="connsiteX3" fmla="*/ 0 w 1930400"/>
                <a:gd name="connsiteY3" fmla="*/ 1043770 h 1127165"/>
                <a:gd name="connsiteX4" fmla="*/ 0 w 1930400"/>
                <a:gd name="connsiteY4" fmla="*/ 83395 h 1127165"/>
                <a:gd name="connsiteX5" fmla="*/ 83492 w 1930400"/>
                <a:gd name="connsiteY5" fmla="*/ 0 h 1127165"/>
                <a:gd name="connsiteX6" fmla="*/ 1846813 w 1930400"/>
                <a:gd name="connsiteY6" fmla="*/ 0 h 1127165"/>
                <a:gd name="connsiteX7" fmla="*/ 1930305 w 1930400"/>
                <a:gd name="connsiteY7" fmla="*/ 83395 h 1127165"/>
                <a:gd name="connsiteX8" fmla="*/ 1930305 w 1930400"/>
                <a:gd name="connsiteY8" fmla="*/ 1043770 h 1127165"/>
                <a:gd name="connsiteX9" fmla="*/ 1411855 w 1930400"/>
                <a:gd name="connsiteY9" fmla="*/ 443477 h 1127165"/>
                <a:gd name="connsiteX10" fmla="*/ 1411855 w 1930400"/>
                <a:gd name="connsiteY10" fmla="*/ 434548 h 1127165"/>
                <a:gd name="connsiteX11" fmla="*/ 1315335 w 1930400"/>
                <a:gd name="connsiteY11" fmla="*/ 427329 h 1127165"/>
                <a:gd name="connsiteX12" fmla="*/ 321797 w 1930400"/>
                <a:gd name="connsiteY12" fmla="*/ 427329 h 1127165"/>
                <a:gd name="connsiteX13" fmla="*/ 225277 w 1930400"/>
                <a:gd name="connsiteY13" fmla="*/ 434548 h 1127165"/>
                <a:gd name="connsiteX14" fmla="*/ 225277 w 1930400"/>
                <a:gd name="connsiteY14" fmla="*/ 452405 h 1127165"/>
                <a:gd name="connsiteX15" fmla="*/ 321797 w 1930400"/>
                <a:gd name="connsiteY15" fmla="*/ 459624 h 1127165"/>
                <a:gd name="connsiteX16" fmla="*/ 1315335 w 1930400"/>
                <a:gd name="connsiteY16" fmla="*/ 459624 h 1127165"/>
                <a:gd name="connsiteX17" fmla="*/ 1411855 w 1930400"/>
                <a:gd name="connsiteY17" fmla="*/ 452405 h 1127165"/>
                <a:gd name="connsiteX18" fmla="*/ 1411855 w 1930400"/>
                <a:gd name="connsiteY18" fmla="*/ 443477 h 1127165"/>
                <a:gd name="connsiteX19" fmla="*/ 1705028 w 1930400"/>
                <a:gd name="connsiteY19" fmla="*/ 203264 h 1127165"/>
                <a:gd name="connsiteX20" fmla="*/ 1705028 w 1930400"/>
                <a:gd name="connsiteY20" fmla="*/ 194336 h 1127165"/>
                <a:gd name="connsiteX21" fmla="*/ 1605370 w 1930400"/>
                <a:gd name="connsiteY21" fmla="*/ 187117 h 1127165"/>
                <a:gd name="connsiteX22" fmla="*/ 325030 w 1930400"/>
                <a:gd name="connsiteY22" fmla="*/ 187117 h 1127165"/>
                <a:gd name="connsiteX23" fmla="*/ 225372 w 1930400"/>
                <a:gd name="connsiteY23" fmla="*/ 194336 h 1127165"/>
                <a:gd name="connsiteX24" fmla="*/ 225372 w 1930400"/>
                <a:gd name="connsiteY24" fmla="*/ 212192 h 1127165"/>
                <a:gd name="connsiteX25" fmla="*/ 325030 w 1930400"/>
                <a:gd name="connsiteY25" fmla="*/ 219411 h 1127165"/>
                <a:gd name="connsiteX26" fmla="*/ 1605275 w 1930400"/>
                <a:gd name="connsiteY26" fmla="*/ 219411 h 1127165"/>
                <a:gd name="connsiteX27" fmla="*/ 1704933 w 1930400"/>
                <a:gd name="connsiteY27" fmla="*/ 212192 h 1127165"/>
                <a:gd name="connsiteX28" fmla="*/ 1704933 w 1930400"/>
                <a:gd name="connsiteY28" fmla="*/ 203264 h 1127165"/>
                <a:gd name="connsiteX29" fmla="*/ 1335399 w 1930400"/>
                <a:gd name="connsiteY29" fmla="*/ 683784 h 1127165"/>
                <a:gd name="connsiteX30" fmla="*/ 1335399 w 1930400"/>
                <a:gd name="connsiteY30" fmla="*/ 674856 h 1127165"/>
                <a:gd name="connsiteX31" fmla="*/ 1239735 w 1930400"/>
                <a:gd name="connsiteY31" fmla="*/ 667637 h 1127165"/>
                <a:gd name="connsiteX32" fmla="*/ 321036 w 1930400"/>
                <a:gd name="connsiteY32" fmla="*/ 667637 h 1127165"/>
                <a:gd name="connsiteX33" fmla="*/ 225372 w 1930400"/>
                <a:gd name="connsiteY33" fmla="*/ 674856 h 1127165"/>
                <a:gd name="connsiteX34" fmla="*/ 225372 w 1930400"/>
                <a:gd name="connsiteY34" fmla="*/ 692712 h 1127165"/>
                <a:gd name="connsiteX35" fmla="*/ 321036 w 1930400"/>
                <a:gd name="connsiteY35" fmla="*/ 699931 h 1127165"/>
                <a:gd name="connsiteX36" fmla="*/ 1239830 w 1930400"/>
                <a:gd name="connsiteY36" fmla="*/ 699931 h 1127165"/>
                <a:gd name="connsiteX37" fmla="*/ 1335495 w 1930400"/>
                <a:gd name="connsiteY37" fmla="*/ 692712 h 1127165"/>
                <a:gd name="connsiteX38" fmla="*/ 1335495 w 1930400"/>
                <a:gd name="connsiteY38" fmla="*/ 683784 h 1127165"/>
                <a:gd name="connsiteX39" fmla="*/ 1335399 w 1930400"/>
                <a:gd name="connsiteY39" fmla="*/ 923997 h 1127165"/>
                <a:gd name="connsiteX40" fmla="*/ 1335399 w 1930400"/>
                <a:gd name="connsiteY40" fmla="*/ 915068 h 1127165"/>
                <a:gd name="connsiteX41" fmla="*/ 1238594 w 1930400"/>
                <a:gd name="connsiteY41" fmla="*/ 907849 h 1127165"/>
                <a:gd name="connsiteX42" fmla="*/ 322177 w 1930400"/>
                <a:gd name="connsiteY42" fmla="*/ 907849 h 1127165"/>
                <a:gd name="connsiteX43" fmla="*/ 225372 w 1930400"/>
                <a:gd name="connsiteY43" fmla="*/ 915068 h 1127165"/>
                <a:gd name="connsiteX44" fmla="*/ 225372 w 1930400"/>
                <a:gd name="connsiteY44" fmla="*/ 932925 h 1127165"/>
                <a:gd name="connsiteX45" fmla="*/ 322177 w 1930400"/>
                <a:gd name="connsiteY45" fmla="*/ 940144 h 1127165"/>
                <a:gd name="connsiteX46" fmla="*/ 1238689 w 1930400"/>
                <a:gd name="connsiteY46" fmla="*/ 940144 h 1127165"/>
                <a:gd name="connsiteX47" fmla="*/ 1335495 w 1930400"/>
                <a:gd name="connsiteY47" fmla="*/ 932925 h 1127165"/>
                <a:gd name="connsiteX48" fmla="*/ 1335495 w 1930400"/>
                <a:gd name="connsiteY48" fmla="*/ 923997 h 1127165"/>
                <a:gd name="connsiteX49" fmla="*/ 1564955 w 1930400"/>
                <a:gd name="connsiteY49" fmla="*/ 858743 h 1127165"/>
                <a:gd name="connsiteX50" fmla="*/ 1561722 w 1930400"/>
                <a:gd name="connsiteY50" fmla="*/ 856179 h 1127165"/>
                <a:gd name="connsiteX51" fmla="*/ 1554115 w 1930400"/>
                <a:gd name="connsiteY51" fmla="*/ 851049 h 1127165"/>
                <a:gd name="connsiteX52" fmla="*/ 1553829 w 1930400"/>
                <a:gd name="connsiteY52" fmla="*/ 851049 h 1127165"/>
                <a:gd name="connsiteX53" fmla="*/ 1540611 w 1930400"/>
                <a:gd name="connsiteY53" fmla="*/ 852474 h 1127165"/>
                <a:gd name="connsiteX54" fmla="*/ 1517218 w 1930400"/>
                <a:gd name="connsiteY54" fmla="*/ 854659 h 1127165"/>
                <a:gd name="connsiteX55" fmla="*/ 1483555 w 1930400"/>
                <a:gd name="connsiteY55" fmla="*/ 846300 h 1127165"/>
                <a:gd name="connsiteX56" fmla="*/ 1479561 w 1930400"/>
                <a:gd name="connsiteY56" fmla="*/ 844021 h 1127165"/>
                <a:gd name="connsiteX57" fmla="*/ 1436104 w 1930400"/>
                <a:gd name="connsiteY57" fmla="*/ 913358 h 1127165"/>
                <a:gd name="connsiteX58" fmla="*/ 1429162 w 1930400"/>
                <a:gd name="connsiteY58" fmla="*/ 927511 h 1127165"/>
                <a:gd name="connsiteX59" fmla="*/ 1444282 w 1930400"/>
                <a:gd name="connsiteY59" fmla="*/ 988775 h 1127165"/>
                <a:gd name="connsiteX60" fmla="*/ 1517123 w 1930400"/>
                <a:gd name="connsiteY60" fmla="*/ 1024489 h 1127165"/>
                <a:gd name="connsiteX61" fmla="*/ 1574845 w 1930400"/>
                <a:gd name="connsiteY61" fmla="*/ 998938 h 1127165"/>
                <a:gd name="connsiteX62" fmla="*/ 1575796 w 1930400"/>
                <a:gd name="connsiteY62" fmla="*/ 997039 h 1127165"/>
                <a:gd name="connsiteX63" fmla="*/ 1601091 w 1930400"/>
                <a:gd name="connsiteY63" fmla="*/ 898826 h 1127165"/>
                <a:gd name="connsiteX64" fmla="*/ 1571707 w 1930400"/>
                <a:gd name="connsiteY64" fmla="*/ 864252 h 1127165"/>
                <a:gd name="connsiteX65" fmla="*/ 1564955 w 1930400"/>
                <a:gd name="connsiteY65" fmla="*/ 858838 h 1127165"/>
                <a:gd name="connsiteX66" fmla="*/ 1734983 w 1930400"/>
                <a:gd name="connsiteY66" fmla="*/ 815241 h 1127165"/>
                <a:gd name="connsiteX67" fmla="*/ 1766934 w 1930400"/>
                <a:gd name="connsiteY67" fmla="*/ 761955 h 1127165"/>
                <a:gd name="connsiteX68" fmla="*/ 1820282 w 1930400"/>
                <a:gd name="connsiteY68" fmla="*/ 730041 h 1127165"/>
                <a:gd name="connsiteX69" fmla="*/ 1821328 w 1930400"/>
                <a:gd name="connsiteY69" fmla="*/ 667922 h 1127165"/>
                <a:gd name="connsiteX70" fmla="*/ 1851472 w 1930400"/>
                <a:gd name="connsiteY70" fmla="*/ 613591 h 1127165"/>
                <a:gd name="connsiteX71" fmla="*/ 1821328 w 1930400"/>
                <a:gd name="connsiteY71" fmla="*/ 559261 h 1127165"/>
                <a:gd name="connsiteX72" fmla="*/ 1820282 w 1930400"/>
                <a:gd name="connsiteY72" fmla="*/ 497142 h 1127165"/>
                <a:gd name="connsiteX73" fmla="*/ 1766934 w 1930400"/>
                <a:gd name="connsiteY73" fmla="*/ 465228 h 1127165"/>
                <a:gd name="connsiteX74" fmla="*/ 1734983 w 1930400"/>
                <a:gd name="connsiteY74" fmla="*/ 411942 h 1127165"/>
                <a:gd name="connsiteX75" fmla="*/ 1672792 w 1930400"/>
                <a:gd name="connsiteY75" fmla="*/ 410897 h 1127165"/>
                <a:gd name="connsiteX76" fmla="*/ 1618398 w 1930400"/>
                <a:gd name="connsiteY76" fmla="*/ 380788 h 1127165"/>
                <a:gd name="connsiteX77" fmla="*/ 1564004 w 1930400"/>
                <a:gd name="connsiteY77" fmla="*/ 410897 h 1127165"/>
                <a:gd name="connsiteX78" fmla="*/ 1501813 w 1930400"/>
                <a:gd name="connsiteY78" fmla="*/ 411942 h 1127165"/>
                <a:gd name="connsiteX79" fmla="*/ 1469862 w 1930400"/>
                <a:gd name="connsiteY79" fmla="*/ 465228 h 1127165"/>
                <a:gd name="connsiteX80" fmla="*/ 1416514 w 1930400"/>
                <a:gd name="connsiteY80" fmla="*/ 497142 h 1127165"/>
                <a:gd name="connsiteX81" fmla="*/ 1415468 w 1930400"/>
                <a:gd name="connsiteY81" fmla="*/ 559261 h 1127165"/>
                <a:gd name="connsiteX82" fmla="*/ 1385324 w 1930400"/>
                <a:gd name="connsiteY82" fmla="*/ 613591 h 1127165"/>
                <a:gd name="connsiteX83" fmla="*/ 1415468 w 1930400"/>
                <a:gd name="connsiteY83" fmla="*/ 667922 h 1127165"/>
                <a:gd name="connsiteX84" fmla="*/ 1416514 w 1930400"/>
                <a:gd name="connsiteY84" fmla="*/ 730041 h 1127165"/>
                <a:gd name="connsiteX85" fmla="*/ 1469862 w 1930400"/>
                <a:gd name="connsiteY85" fmla="*/ 761955 h 1127165"/>
                <a:gd name="connsiteX86" fmla="*/ 1501813 w 1930400"/>
                <a:gd name="connsiteY86" fmla="*/ 815241 h 1127165"/>
                <a:gd name="connsiteX87" fmla="*/ 1564004 w 1930400"/>
                <a:gd name="connsiteY87" fmla="*/ 816286 h 1127165"/>
                <a:gd name="connsiteX88" fmla="*/ 1618398 w 1930400"/>
                <a:gd name="connsiteY88" fmla="*/ 846395 h 1127165"/>
                <a:gd name="connsiteX89" fmla="*/ 1672792 w 1930400"/>
                <a:gd name="connsiteY89" fmla="*/ 816286 h 1127165"/>
                <a:gd name="connsiteX90" fmla="*/ 1734983 w 1930400"/>
                <a:gd name="connsiteY90" fmla="*/ 815241 h 1127165"/>
                <a:gd name="connsiteX91" fmla="*/ 1813625 w 1930400"/>
                <a:gd name="connsiteY91" fmla="*/ 896736 h 1127165"/>
                <a:gd name="connsiteX92" fmla="*/ 1764081 w 1930400"/>
                <a:gd name="connsiteY92" fmla="*/ 839936 h 1127165"/>
                <a:gd name="connsiteX93" fmla="*/ 1753051 w 1930400"/>
                <a:gd name="connsiteY93" fmla="*/ 846300 h 1127165"/>
                <a:gd name="connsiteX94" fmla="*/ 1719387 w 1930400"/>
                <a:gd name="connsiteY94" fmla="*/ 854659 h 1127165"/>
                <a:gd name="connsiteX95" fmla="*/ 1695994 w 1930400"/>
                <a:gd name="connsiteY95" fmla="*/ 852474 h 1127165"/>
                <a:gd name="connsiteX96" fmla="*/ 1682776 w 1930400"/>
                <a:gd name="connsiteY96" fmla="*/ 851049 h 1127165"/>
                <a:gd name="connsiteX97" fmla="*/ 1682491 w 1930400"/>
                <a:gd name="connsiteY97" fmla="*/ 851049 h 1127165"/>
                <a:gd name="connsiteX98" fmla="*/ 1674884 w 1930400"/>
                <a:gd name="connsiteY98" fmla="*/ 856179 h 1127165"/>
                <a:gd name="connsiteX99" fmla="*/ 1671650 w 1930400"/>
                <a:gd name="connsiteY99" fmla="*/ 858743 h 1127165"/>
                <a:gd name="connsiteX100" fmla="*/ 1660429 w 1930400"/>
                <a:gd name="connsiteY100" fmla="*/ 867671 h 1127165"/>
                <a:gd name="connsiteX101" fmla="*/ 1662331 w 1930400"/>
                <a:gd name="connsiteY101" fmla="*/ 956766 h 1127165"/>
                <a:gd name="connsiteX102" fmla="*/ 1683062 w 1930400"/>
                <a:gd name="connsiteY102" fmla="*/ 998843 h 1127165"/>
                <a:gd name="connsiteX103" fmla="*/ 1740783 w 1930400"/>
                <a:gd name="connsiteY103" fmla="*/ 1024394 h 1127165"/>
                <a:gd name="connsiteX104" fmla="*/ 1813625 w 1930400"/>
                <a:gd name="connsiteY104" fmla="*/ 988680 h 1127165"/>
                <a:gd name="connsiteX105" fmla="*/ 1828745 w 1930400"/>
                <a:gd name="connsiteY105" fmla="*/ 927416 h 1127165"/>
                <a:gd name="connsiteX106" fmla="*/ 1813625 w 1930400"/>
                <a:gd name="connsiteY106" fmla="*/ 896641 h 112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0400" h="1127165">
                  <a:moveTo>
                    <a:pt x="1930400" y="1043770"/>
                  </a:moveTo>
                  <a:cubicBezTo>
                    <a:pt x="1930400" y="1089647"/>
                    <a:pt x="1892838" y="1127166"/>
                    <a:pt x="1846908" y="1127166"/>
                  </a:cubicBezTo>
                  <a:lnTo>
                    <a:pt x="83492" y="1127166"/>
                  </a:lnTo>
                  <a:cubicBezTo>
                    <a:pt x="37562" y="1127166"/>
                    <a:pt x="0" y="1089647"/>
                    <a:pt x="0" y="1043770"/>
                  </a:cubicBezTo>
                  <a:lnTo>
                    <a:pt x="0" y="83395"/>
                  </a:lnTo>
                  <a:cubicBezTo>
                    <a:pt x="0" y="37518"/>
                    <a:pt x="37562" y="0"/>
                    <a:pt x="83492" y="0"/>
                  </a:cubicBezTo>
                  <a:lnTo>
                    <a:pt x="1846813" y="0"/>
                  </a:lnTo>
                  <a:cubicBezTo>
                    <a:pt x="1892743" y="0"/>
                    <a:pt x="1930305" y="37518"/>
                    <a:pt x="1930305" y="83395"/>
                  </a:cubicBezTo>
                  <a:lnTo>
                    <a:pt x="1930305" y="1043770"/>
                  </a:lnTo>
                  <a:close/>
                  <a:moveTo>
                    <a:pt x="1411855" y="443477"/>
                  </a:moveTo>
                  <a:lnTo>
                    <a:pt x="1411855" y="434548"/>
                  </a:lnTo>
                  <a:cubicBezTo>
                    <a:pt x="1404723" y="430559"/>
                    <a:pt x="1361265" y="427329"/>
                    <a:pt x="1315335" y="427329"/>
                  </a:cubicBezTo>
                  <a:lnTo>
                    <a:pt x="321797" y="427329"/>
                  </a:lnTo>
                  <a:cubicBezTo>
                    <a:pt x="275867" y="427329"/>
                    <a:pt x="232409" y="430559"/>
                    <a:pt x="225277" y="434548"/>
                  </a:cubicBezTo>
                  <a:lnTo>
                    <a:pt x="225277" y="452405"/>
                  </a:lnTo>
                  <a:cubicBezTo>
                    <a:pt x="232409" y="456394"/>
                    <a:pt x="275867" y="459624"/>
                    <a:pt x="321797" y="459624"/>
                  </a:cubicBezTo>
                  <a:lnTo>
                    <a:pt x="1315335" y="459624"/>
                  </a:lnTo>
                  <a:cubicBezTo>
                    <a:pt x="1361265" y="459624"/>
                    <a:pt x="1404723" y="456394"/>
                    <a:pt x="1411855" y="452405"/>
                  </a:cubicBezTo>
                  <a:lnTo>
                    <a:pt x="1411855" y="443477"/>
                  </a:lnTo>
                  <a:close/>
                  <a:moveTo>
                    <a:pt x="1705028" y="203264"/>
                  </a:moveTo>
                  <a:lnTo>
                    <a:pt x="1705028" y="194336"/>
                  </a:lnTo>
                  <a:cubicBezTo>
                    <a:pt x="1696089" y="190346"/>
                    <a:pt x="1651300" y="187117"/>
                    <a:pt x="1605370" y="187117"/>
                  </a:cubicBezTo>
                  <a:lnTo>
                    <a:pt x="325030" y="187117"/>
                  </a:lnTo>
                  <a:cubicBezTo>
                    <a:pt x="279100" y="187117"/>
                    <a:pt x="234216" y="190346"/>
                    <a:pt x="225372" y="194336"/>
                  </a:cubicBezTo>
                  <a:lnTo>
                    <a:pt x="225372" y="212192"/>
                  </a:lnTo>
                  <a:cubicBezTo>
                    <a:pt x="234311" y="216182"/>
                    <a:pt x="279100" y="219411"/>
                    <a:pt x="325030" y="219411"/>
                  </a:cubicBezTo>
                  <a:lnTo>
                    <a:pt x="1605275" y="219411"/>
                  </a:lnTo>
                  <a:cubicBezTo>
                    <a:pt x="1651205" y="219411"/>
                    <a:pt x="1696089" y="216182"/>
                    <a:pt x="1704933" y="212192"/>
                  </a:cubicBezTo>
                  <a:lnTo>
                    <a:pt x="1704933" y="203264"/>
                  </a:lnTo>
                  <a:close/>
                  <a:moveTo>
                    <a:pt x="1335399" y="683784"/>
                  </a:moveTo>
                  <a:lnTo>
                    <a:pt x="1335399" y="674856"/>
                  </a:lnTo>
                  <a:cubicBezTo>
                    <a:pt x="1328743" y="670866"/>
                    <a:pt x="1285665" y="667637"/>
                    <a:pt x="1239735" y="667637"/>
                  </a:cubicBezTo>
                  <a:lnTo>
                    <a:pt x="321036" y="667637"/>
                  </a:lnTo>
                  <a:cubicBezTo>
                    <a:pt x="275106" y="667637"/>
                    <a:pt x="232028" y="670866"/>
                    <a:pt x="225372" y="674856"/>
                  </a:cubicBezTo>
                  <a:lnTo>
                    <a:pt x="225372" y="692712"/>
                  </a:lnTo>
                  <a:cubicBezTo>
                    <a:pt x="232028" y="696702"/>
                    <a:pt x="275106" y="699931"/>
                    <a:pt x="321036" y="699931"/>
                  </a:cubicBezTo>
                  <a:lnTo>
                    <a:pt x="1239830" y="699931"/>
                  </a:lnTo>
                  <a:cubicBezTo>
                    <a:pt x="1285761" y="699931"/>
                    <a:pt x="1328838" y="696702"/>
                    <a:pt x="1335495" y="692712"/>
                  </a:cubicBezTo>
                  <a:lnTo>
                    <a:pt x="1335495" y="683784"/>
                  </a:lnTo>
                  <a:close/>
                  <a:moveTo>
                    <a:pt x="1335399" y="923997"/>
                  </a:moveTo>
                  <a:lnTo>
                    <a:pt x="1335399" y="915068"/>
                  </a:lnTo>
                  <a:cubicBezTo>
                    <a:pt x="1328077" y="911079"/>
                    <a:pt x="1284524" y="907849"/>
                    <a:pt x="1238594" y="907849"/>
                  </a:cubicBezTo>
                  <a:lnTo>
                    <a:pt x="322177" y="907849"/>
                  </a:lnTo>
                  <a:cubicBezTo>
                    <a:pt x="276247" y="907849"/>
                    <a:pt x="232694" y="911079"/>
                    <a:pt x="225372" y="915068"/>
                  </a:cubicBezTo>
                  <a:lnTo>
                    <a:pt x="225372" y="932925"/>
                  </a:lnTo>
                  <a:cubicBezTo>
                    <a:pt x="232694" y="936914"/>
                    <a:pt x="276247" y="940144"/>
                    <a:pt x="322177" y="940144"/>
                  </a:cubicBezTo>
                  <a:lnTo>
                    <a:pt x="1238689" y="940144"/>
                  </a:lnTo>
                  <a:cubicBezTo>
                    <a:pt x="1284619" y="940144"/>
                    <a:pt x="1328172" y="936914"/>
                    <a:pt x="1335495" y="932925"/>
                  </a:cubicBezTo>
                  <a:lnTo>
                    <a:pt x="1335495" y="923997"/>
                  </a:lnTo>
                  <a:close/>
                  <a:moveTo>
                    <a:pt x="1564955" y="858743"/>
                  </a:moveTo>
                  <a:lnTo>
                    <a:pt x="1561722" y="856179"/>
                  </a:lnTo>
                  <a:cubicBezTo>
                    <a:pt x="1557728" y="853329"/>
                    <a:pt x="1554400" y="851049"/>
                    <a:pt x="1554115" y="851049"/>
                  </a:cubicBezTo>
                  <a:lnTo>
                    <a:pt x="1553829" y="851049"/>
                  </a:lnTo>
                  <a:cubicBezTo>
                    <a:pt x="1550596" y="851049"/>
                    <a:pt x="1545556" y="851809"/>
                    <a:pt x="1540611" y="852474"/>
                  </a:cubicBezTo>
                  <a:cubicBezTo>
                    <a:pt x="1533575" y="853519"/>
                    <a:pt x="1525682" y="854659"/>
                    <a:pt x="1517218" y="854659"/>
                  </a:cubicBezTo>
                  <a:cubicBezTo>
                    <a:pt x="1504286" y="854659"/>
                    <a:pt x="1493350" y="851904"/>
                    <a:pt x="1483555" y="846300"/>
                  </a:cubicBezTo>
                  <a:lnTo>
                    <a:pt x="1479561" y="844021"/>
                  </a:lnTo>
                  <a:cubicBezTo>
                    <a:pt x="1475948" y="840981"/>
                    <a:pt x="1456358" y="872231"/>
                    <a:pt x="1436104" y="913358"/>
                  </a:cubicBezTo>
                  <a:lnTo>
                    <a:pt x="1429162" y="927511"/>
                  </a:lnTo>
                  <a:cubicBezTo>
                    <a:pt x="1408907" y="968734"/>
                    <a:pt x="1415754" y="996279"/>
                    <a:pt x="1444282" y="988775"/>
                  </a:cubicBezTo>
                  <a:cubicBezTo>
                    <a:pt x="1472810" y="981271"/>
                    <a:pt x="1505617" y="997324"/>
                    <a:pt x="1517123" y="1024489"/>
                  </a:cubicBezTo>
                  <a:cubicBezTo>
                    <a:pt x="1528630" y="1051654"/>
                    <a:pt x="1554590" y="1040161"/>
                    <a:pt x="1574845" y="998938"/>
                  </a:cubicBezTo>
                  <a:lnTo>
                    <a:pt x="1575796" y="997039"/>
                  </a:lnTo>
                  <a:cubicBezTo>
                    <a:pt x="1596051" y="955816"/>
                    <a:pt x="1607462" y="911649"/>
                    <a:pt x="1601091" y="898826"/>
                  </a:cubicBezTo>
                  <a:cubicBezTo>
                    <a:pt x="1594720" y="886003"/>
                    <a:pt x="1581502" y="870426"/>
                    <a:pt x="1571707" y="864252"/>
                  </a:cubicBezTo>
                  <a:lnTo>
                    <a:pt x="1564955" y="858838"/>
                  </a:lnTo>
                  <a:close/>
                  <a:moveTo>
                    <a:pt x="1734983" y="815241"/>
                  </a:moveTo>
                  <a:cubicBezTo>
                    <a:pt x="1751814" y="805552"/>
                    <a:pt x="1753336" y="775538"/>
                    <a:pt x="1766934" y="761955"/>
                  </a:cubicBezTo>
                  <a:cubicBezTo>
                    <a:pt x="1780533" y="748373"/>
                    <a:pt x="1810582" y="746853"/>
                    <a:pt x="1820282" y="730041"/>
                  </a:cubicBezTo>
                  <a:cubicBezTo>
                    <a:pt x="1829886" y="713514"/>
                    <a:pt x="1816288" y="686823"/>
                    <a:pt x="1821328" y="667922"/>
                  </a:cubicBezTo>
                  <a:cubicBezTo>
                    <a:pt x="1826177" y="649685"/>
                    <a:pt x="1851472" y="633348"/>
                    <a:pt x="1851472" y="613591"/>
                  </a:cubicBezTo>
                  <a:cubicBezTo>
                    <a:pt x="1851472" y="593835"/>
                    <a:pt x="1826273" y="577498"/>
                    <a:pt x="1821328" y="559261"/>
                  </a:cubicBezTo>
                  <a:cubicBezTo>
                    <a:pt x="1816288" y="540359"/>
                    <a:pt x="1829886" y="513669"/>
                    <a:pt x="1820282" y="497142"/>
                  </a:cubicBezTo>
                  <a:cubicBezTo>
                    <a:pt x="1810582" y="480330"/>
                    <a:pt x="1780533" y="478810"/>
                    <a:pt x="1766934" y="465228"/>
                  </a:cubicBezTo>
                  <a:cubicBezTo>
                    <a:pt x="1753336" y="451645"/>
                    <a:pt x="1751814" y="421630"/>
                    <a:pt x="1734983" y="411942"/>
                  </a:cubicBezTo>
                  <a:cubicBezTo>
                    <a:pt x="1718437" y="402349"/>
                    <a:pt x="1691715" y="415931"/>
                    <a:pt x="1672792" y="410897"/>
                  </a:cubicBezTo>
                  <a:cubicBezTo>
                    <a:pt x="1654534" y="406053"/>
                    <a:pt x="1638273" y="380788"/>
                    <a:pt x="1618398" y="380788"/>
                  </a:cubicBezTo>
                  <a:cubicBezTo>
                    <a:pt x="1598523" y="380788"/>
                    <a:pt x="1582262" y="405958"/>
                    <a:pt x="1564004" y="410897"/>
                  </a:cubicBezTo>
                  <a:cubicBezTo>
                    <a:pt x="1545081" y="415931"/>
                    <a:pt x="1518359" y="402349"/>
                    <a:pt x="1501813" y="411942"/>
                  </a:cubicBezTo>
                  <a:cubicBezTo>
                    <a:pt x="1484982" y="421630"/>
                    <a:pt x="1483460" y="451645"/>
                    <a:pt x="1469862" y="465228"/>
                  </a:cubicBezTo>
                  <a:cubicBezTo>
                    <a:pt x="1456168" y="478905"/>
                    <a:pt x="1426214" y="480330"/>
                    <a:pt x="1416514" y="497142"/>
                  </a:cubicBezTo>
                  <a:cubicBezTo>
                    <a:pt x="1406910" y="513669"/>
                    <a:pt x="1420508" y="540359"/>
                    <a:pt x="1415468" y="559261"/>
                  </a:cubicBezTo>
                  <a:cubicBezTo>
                    <a:pt x="1410618" y="577498"/>
                    <a:pt x="1385324" y="593740"/>
                    <a:pt x="1385324" y="613591"/>
                  </a:cubicBezTo>
                  <a:cubicBezTo>
                    <a:pt x="1385324" y="633443"/>
                    <a:pt x="1410523" y="649685"/>
                    <a:pt x="1415468" y="667922"/>
                  </a:cubicBezTo>
                  <a:cubicBezTo>
                    <a:pt x="1420508" y="686823"/>
                    <a:pt x="1406910" y="713514"/>
                    <a:pt x="1416514" y="730041"/>
                  </a:cubicBezTo>
                  <a:cubicBezTo>
                    <a:pt x="1426214" y="746853"/>
                    <a:pt x="1456263" y="748373"/>
                    <a:pt x="1469862" y="761955"/>
                  </a:cubicBezTo>
                  <a:cubicBezTo>
                    <a:pt x="1483555" y="775633"/>
                    <a:pt x="1484982" y="805552"/>
                    <a:pt x="1501813" y="815241"/>
                  </a:cubicBezTo>
                  <a:cubicBezTo>
                    <a:pt x="1518359" y="824834"/>
                    <a:pt x="1545081" y="811252"/>
                    <a:pt x="1564004" y="816286"/>
                  </a:cubicBezTo>
                  <a:cubicBezTo>
                    <a:pt x="1582262" y="821130"/>
                    <a:pt x="1598619" y="846395"/>
                    <a:pt x="1618398" y="846395"/>
                  </a:cubicBezTo>
                  <a:cubicBezTo>
                    <a:pt x="1638177" y="846395"/>
                    <a:pt x="1654534" y="821130"/>
                    <a:pt x="1672792" y="816286"/>
                  </a:cubicBezTo>
                  <a:cubicBezTo>
                    <a:pt x="1691715" y="811252"/>
                    <a:pt x="1718437" y="824834"/>
                    <a:pt x="1734983" y="815241"/>
                  </a:cubicBezTo>
                  <a:close/>
                  <a:moveTo>
                    <a:pt x="1813625" y="896736"/>
                  </a:moveTo>
                  <a:cubicBezTo>
                    <a:pt x="1793370" y="855514"/>
                    <a:pt x="1771118" y="829963"/>
                    <a:pt x="1764081" y="839936"/>
                  </a:cubicBezTo>
                  <a:lnTo>
                    <a:pt x="1753051" y="846300"/>
                  </a:lnTo>
                  <a:cubicBezTo>
                    <a:pt x="1743351" y="851904"/>
                    <a:pt x="1732320" y="854659"/>
                    <a:pt x="1719387" y="854659"/>
                  </a:cubicBezTo>
                  <a:cubicBezTo>
                    <a:pt x="1711019" y="854659"/>
                    <a:pt x="1703031" y="853519"/>
                    <a:pt x="1695994" y="852474"/>
                  </a:cubicBezTo>
                  <a:cubicBezTo>
                    <a:pt x="1691145" y="851809"/>
                    <a:pt x="1686105" y="851049"/>
                    <a:pt x="1682776" y="851049"/>
                  </a:cubicBezTo>
                  <a:lnTo>
                    <a:pt x="1682491" y="851049"/>
                  </a:lnTo>
                  <a:cubicBezTo>
                    <a:pt x="1682491" y="851049"/>
                    <a:pt x="1678878" y="853329"/>
                    <a:pt x="1674884" y="856179"/>
                  </a:cubicBezTo>
                  <a:lnTo>
                    <a:pt x="1671650" y="858743"/>
                  </a:lnTo>
                  <a:lnTo>
                    <a:pt x="1660429" y="867671"/>
                  </a:lnTo>
                  <a:cubicBezTo>
                    <a:pt x="1641220" y="875460"/>
                    <a:pt x="1642076" y="915638"/>
                    <a:pt x="1662331" y="956766"/>
                  </a:cubicBezTo>
                  <a:lnTo>
                    <a:pt x="1683062" y="998843"/>
                  </a:lnTo>
                  <a:cubicBezTo>
                    <a:pt x="1703317" y="1040066"/>
                    <a:pt x="1729277" y="1051559"/>
                    <a:pt x="1740783" y="1024394"/>
                  </a:cubicBezTo>
                  <a:cubicBezTo>
                    <a:pt x="1752290" y="997229"/>
                    <a:pt x="1785097" y="981176"/>
                    <a:pt x="1813625" y="988680"/>
                  </a:cubicBezTo>
                  <a:cubicBezTo>
                    <a:pt x="1842153" y="996184"/>
                    <a:pt x="1848905" y="968639"/>
                    <a:pt x="1828745" y="927416"/>
                  </a:cubicBezTo>
                  <a:lnTo>
                    <a:pt x="1813625" y="89664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478" cap="flat">
              <a:noFill/>
              <a:prstDash val="solid"/>
              <a:miter/>
            </a:ln>
          </p:spPr>
          <p:txBody>
            <a:bodyPr rtlCol="0" anchor="ctr">
              <a:normAutofit fontScale="5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grpSp>
        <p:nvGrpSpPr>
          <p:cNvPr id="792" name="グループ化 791">
            <a:extLst>
              <a:ext uri="{FF2B5EF4-FFF2-40B4-BE49-F238E27FC236}">
                <a16:creationId xmlns:a16="http://schemas.microsoft.com/office/drawing/2014/main" id="{57D34127-CD0E-1C7B-E0E2-54B5CD3BE112}"/>
              </a:ext>
            </a:extLst>
          </p:cNvPr>
          <p:cNvGrpSpPr>
            <a:grpSpLocks noChangeAspect="1"/>
          </p:cNvGrpSpPr>
          <p:nvPr/>
        </p:nvGrpSpPr>
        <p:grpSpPr>
          <a:xfrm>
            <a:off x="5793460" y="4687407"/>
            <a:ext cx="310336" cy="196714"/>
            <a:chOff x="3820715" y="3255385"/>
            <a:chExt cx="959845" cy="560455"/>
          </a:xfrm>
        </p:grpSpPr>
        <p:sp>
          <p:nvSpPr>
            <p:cNvPr id="793" name="四角形: 角を丸くする 792">
              <a:extLst>
                <a:ext uri="{FF2B5EF4-FFF2-40B4-BE49-F238E27FC236}">
                  <a16:creationId xmlns:a16="http://schemas.microsoft.com/office/drawing/2014/main" id="{61ACF8ED-524D-5D04-7061-B2926A60D720}"/>
                </a:ext>
              </a:extLst>
            </p:cNvPr>
            <p:cNvSpPr/>
            <p:nvPr/>
          </p:nvSpPr>
          <p:spPr>
            <a:xfrm>
              <a:off x="3836251" y="3267376"/>
              <a:ext cx="938689" cy="516878"/>
            </a:xfrm>
            <a:prstGeom prst="roundRect">
              <a:avLst>
                <a:gd name="adj" fmla="val 9220"/>
              </a:avLst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normAutofit fontScale="77500" lnSpcReduction="20000"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67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Meiryo UI" panose="020B0604030504040204" pitchFamily="50" charset="-128"/>
              </a:endParaRPr>
            </a:p>
          </p:txBody>
        </p:sp>
        <p:sp>
          <p:nvSpPr>
            <p:cNvPr id="794" name="グラフィックス 173">
              <a:extLst>
                <a:ext uri="{FF2B5EF4-FFF2-40B4-BE49-F238E27FC236}">
                  <a16:creationId xmlns:a16="http://schemas.microsoft.com/office/drawing/2014/main" id="{1D0BB880-79E6-4537-9AA1-ACB7352EE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0715" y="3255385"/>
              <a:ext cx="959845" cy="560455"/>
            </a:xfrm>
            <a:custGeom>
              <a:avLst/>
              <a:gdLst>
                <a:gd name="connsiteX0" fmla="*/ 1930400 w 1930400"/>
                <a:gd name="connsiteY0" fmla="*/ 1043770 h 1127165"/>
                <a:gd name="connsiteX1" fmla="*/ 1846908 w 1930400"/>
                <a:gd name="connsiteY1" fmla="*/ 1127166 h 1127165"/>
                <a:gd name="connsiteX2" fmla="*/ 83492 w 1930400"/>
                <a:gd name="connsiteY2" fmla="*/ 1127166 h 1127165"/>
                <a:gd name="connsiteX3" fmla="*/ 0 w 1930400"/>
                <a:gd name="connsiteY3" fmla="*/ 1043770 h 1127165"/>
                <a:gd name="connsiteX4" fmla="*/ 0 w 1930400"/>
                <a:gd name="connsiteY4" fmla="*/ 83395 h 1127165"/>
                <a:gd name="connsiteX5" fmla="*/ 83492 w 1930400"/>
                <a:gd name="connsiteY5" fmla="*/ 0 h 1127165"/>
                <a:gd name="connsiteX6" fmla="*/ 1846813 w 1930400"/>
                <a:gd name="connsiteY6" fmla="*/ 0 h 1127165"/>
                <a:gd name="connsiteX7" fmla="*/ 1930305 w 1930400"/>
                <a:gd name="connsiteY7" fmla="*/ 83395 h 1127165"/>
                <a:gd name="connsiteX8" fmla="*/ 1930305 w 1930400"/>
                <a:gd name="connsiteY8" fmla="*/ 1043770 h 1127165"/>
                <a:gd name="connsiteX9" fmla="*/ 1411855 w 1930400"/>
                <a:gd name="connsiteY9" fmla="*/ 443477 h 1127165"/>
                <a:gd name="connsiteX10" fmla="*/ 1411855 w 1930400"/>
                <a:gd name="connsiteY10" fmla="*/ 434548 h 1127165"/>
                <a:gd name="connsiteX11" fmla="*/ 1315335 w 1930400"/>
                <a:gd name="connsiteY11" fmla="*/ 427329 h 1127165"/>
                <a:gd name="connsiteX12" fmla="*/ 321797 w 1930400"/>
                <a:gd name="connsiteY12" fmla="*/ 427329 h 1127165"/>
                <a:gd name="connsiteX13" fmla="*/ 225277 w 1930400"/>
                <a:gd name="connsiteY13" fmla="*/ 434548 h 1127165"/>
                <a:gd name="connsiteX14" fmla="*/ 225277 w 1930400"/>
                <a:gd name="connsiteY14" fmla="*/ 452405 h 1127165"/>
                <a:gd name="connsiteX15" fmla="*/ 321797 w 1930400"/>
                <a:gd name="connsiteY15" fmla="*/ 459624 h 1127165"/>
                <a:gd name="connsiteX16" fmla="*/ 1315335 w 1930400"/>
                <a:gd name="connsiteY16" fmla="*/ 459624 h 1127165"/>
                <a:gd name="connsiteX17" fmla="*/ 1411855 w 1930400"/>
                <a:gd name="connsiteY17" fmla="*/ 452405 h 1127165"/>
                <a:gd name="connsiteX18" fmla="*/ 1411855 w 1930400"/>
                <a:gd name="connsiteY18" fmla="*/ 443477 h 1127165"/>
                <a:gd name="connsiteX19" fmla="*/ 1705028 w 1930400"/>
                <a:gd name="connsiteY19" fmla="*/ 203264 h 1127165"/>
                <a:gd name="connsiteX20" fmla="*/ 1705028 w 1930400"/>
                <a:gd name="connsiteY20" fmla="*/ 194336 h 1127165"/>
                <a:gd name="connsiteX21" fmla="*/ 1605370 w 1930400"/>
                <a:gd name="connsiteY21" fmla="*/ 187117 h 1127165"/>
                <a:gd name="connsiteX22" fmla="*/ 325030 w 1930400"/>
                <a:gd name="connsiteY22" fmla="*/ 187117 h 1127165"/>
                <a:gd name="connsiteX23" fmla="*/ 225372 w 1930400"/>
                <a:gd name="connsiteY23" fmla="*/ 194336 h 1127165"/>
                <a:gd name="connsiteX24" fmla="*/ 225372 w 1930400"/>
                <a:gd name="connsiteY24" fmla="*/ 212192 h 1127165"/>
                <a:gd name="connsiteX25" fmla="*/ 325030 w 1930400"/>
                <a:gd name="connsiteY25" fmla="*/ 219411 h 1127165"/>
                <a:gd name="connsiteX26" fmla="*/ 1605275 w 1930400"/>
                <a:gd name="connsiteY26" fmla="*/ 219411 h 1127165"/>
                <a:gd name="connsiteX27" fmla="*/ 1704933 w 1930400"/>
                <a:gd name="connsiteY27" fmla="*/ 212192 h 1127165"/>
                <a:gd name="connsiteX28" fmla="*/ 1704933 w 1930400"/>
                <a:gd name="connsiteY28" fmla="*/ 203264 h 1127165"/>
                <a:gd name="connsiteX29" fmla="*/ 1335399 w 1930400"/>
                <a:gd name="connsiteY29" fmla="*/ 683784 h 1127165"/>
                <a:gd name="connsiteX30" fmla="*/ 1335399 w 1930400"/>
                <a:gd name="connsiteY30" fmla="*/ 674856 h 1127165"/>
                <a:gd name="connsiteX31" fmla="*/ 1239735 w 1930400"/>
                <a:gd name="connsiteY31" fmla="*/ 667637 h 1127165"/>
                <a:gd name="connsiteX32" fmla="*/ 321036 w 1930400"/>
                <a:gd name="connsiteY32" fmla="*/ 667637 h 1127165"/>
                <a:gd name="connsiteX33" fmla="*/ 225372 w 1930400"/>
                <a:gd name="connsiteY33" fmla="*/ 674856 h 1127165"/>
                <a:gd name="connsiteX34" fmla="*/ 225372 w 1930400"/>
                <a:gd name="connsiteY34" fmla="*/ 692712 h 1127165"/>
                <a:gd name="connsiteX35" fmla="*/ 321036 w 1930400"/>
                <a:gd name="connsiteY35" fmla="*/ 699931 h 1127165"/>
                <a:gd name="connsiteX36" fmla="*/ 1239830 w 1930400"/>
                <a:gd name="connsiteY36" fmla="*/ 699931 h 1127165"/>
                <a:gd name="connsiteX37" fmla="*/ 1335495 w 1930400"/>
                <a:gd name="connsiteY37" fmla="*/ 692712 h 1127165"/>
                <a:gd name="connsiteX38" fmla="*/ 1335495 w 1930400"/>
                <a:gd name="connsiteY38" fmla="*/ 683784 h 1127165"/>
                <a:gd name="connsiteX39" fmla="*/ 1335399 w 1930400"/>
                <a:gd name="connsiteY39" fmla="*/ 923997 h 1127165"/>
                <a:gd name="connsiteX40" fmla="*/ 1335399 w 1930400"/>
                <a:gd name="connsiteY40" fmla="*/ 915068 h 1127165"/>
                <a:gd name="connsiteX41" fmla="*/ 1238594 w 1930400"/>
                <a:gd name="connsiteY41" fmla="*/ 907849 h 1127165"/>
                <a:gd name="connsiteX42" fmla="*/ 322177 w 1930400"/>
                <a:gd name="connsiteY42" fmla="*/ 907849 h 1127165"/>
                <a:gd name="connsiteX43" fmla="*/ 225372 w 1930400"/>
                <a:gd name="connsiteY43" fmla="*/ 915068 h 1127165"/>
                <a:gd name="connsiteX44" fmla="*/ 225372 w 1930400"/>
                <a:gd name="connsiteY44" fmla="*/ 932925 h 1127165"/>
                <a:gd name="connsiteX45" fmla="*/ 322177 w 1930400"/>
                <a:gd name="connsiteY45" fmla="*/ 940144 h 1127165"/>
                <a:gd name="connsiteX46" fmla="*/ 1238689 w 1930400"/>
                <a:gd name="connsiteY46" fmla="*/ 940144 h 1127165"/>
                <a:gd name="connsiteX47" fmla="*/ 1335495 w 1930400"/>
                <a:gd name="connsiteY47" fmla="*/ 932925 h 1127165"/>
                <a:gd name="connsiteX48" fmla="*/ 1335495 w 1930400"/>
                <a:gd name="connsiteY48" fmla="*/ 923997 h 1127165"/>
                <a:gd name="connsiteX49" fmla="*/ 1564955 w 1930400"/>
                <a:gd name="connsiteY49" fmla="*/ 858743 h 1127165"/>
                <a:gd name="connsiteX50" fmla="*/ 1561722 w 1930400"/>
                <a:gd name="connsiteY50" fmla="*/ 856179 h 1127165"/>
                <a:gd name="connsiteX51" fmla="*/ 1554115 w 1930400"/>
                <a:gd name="connsiteY51" fmla="*/ 851049 h 1127165"/>
                <a:gd name="connsiteX52" fmla="*/ 1553829 w 1930400"/>
                <a:gd name="connsiteY52" fmla="*/ 851049 h 1127165"/>
                <a:gd name="connsiteX53" fmla="*/ 1540611 w 1930400"/>
                <a:gd name="connsiteY53" fmla="*/ 852474 h 1127165"/>
                <a:gd name="connsiteX54" fmla="*/ 1517218 w 1930400"/>
                <a:gd name="connsiteY54" fmla="*/ 854659 h 1127165"/>
                <a:gd name="connsiteX55" fmla="*/ 1483555 w 1930400"/>
                <a:gd name="connsiteY55" fmla="*/ 846300 h 1127165"/>
                <a:gd name="connsiteX56" fmla="*/ 1479561 w 1930400"/>
                <a:gd name="connsiteY56" fmla="*/ 844021 h 1127165"/>
                <a:gd name="connsiteX57" fmla="*/ 1436104 w 1930400"/>
                <a:gd name="connsiteY57" fmla="*/ 913358 h 1127165"/>
                <a:gd name="connsiteX58" fmla="*/ 1429162 w 1930400"/>
                <a:gd name="connsiteY58" fmla="*/ 927511 h 1127165"/>
                <a:gd name="connsiteX59" fmla="*/ 1444282 w 1930400"/>
                <a:gd name="connsiteY59" fmla="*/ 988775 h 1127165"/>
                <a:gd name="connsiteX60" fmla="*/ 1517123 w 1930400"/>
                <a:gd name="connsiteY60" fmla="*/ 1024489 h 1127165"/>
                <a:gd name="connsiteX61" fmla="*/ 1574845 w 1930400"/>
                <a:gd name="connsiteY61" fmla="*/ 998938 h 1127165"/>
                <a:gd name="connsiteX62" fmla="*/ 1575796 w 1930400"/>
                <a:gd name="connsiteY62" fmla="*/ 997039 h 1127165"/>
                <a:gd name="connsiteX63" fmla="*/ 1601091 w 1930400"/>
                <a:gd name="connsiteY63" fmla="*/ 898826 h 1127165"/>
                <a:gd name="connsiteX64" fmla="*/ 1571707 w 1930400"/>
                <a:gd name="connsiteY64" fmla="*/ 864252 h 1127165"/>
                <a:gd name="connsiteX65" fmla="*/ 1564955 w 1930400"/>
                <a:gd name="connsiteY65" fmla="*/ 858838 h 1127165"/>
                <a:gd name="connsiteX66" fmla="*/ 1734983 w 1930400"/>
                <a:gd name="connsiteY66" fmla="*/ 815241 h 1127165"/>
                <a:gd name="connsiteX67" fmla="*/ 1766934 w 1930400"/>
                <a:gd name="connsiteY67" fmla="*/ 761955 h 1127165"/>
                <a:gd name="connsiteX68" fmla="*/ 1820282 w 1930400"/>
                <a:gd name="connsiteY68" fmla="*/ 730041 h 1127165"/>
                <a:gd name="connsiteX69" fmla="*/ 1821328 w 1930400"/>
                <a:gd name="connsiteY69" fmla="*/ 667922 h 1127165"/>
                <a:gd name="connsiteX70" fmla="*/ 1851472 w 1930400"/>
                <a:gd name="connsiteY70" fmla="*/ 613591 h 1127165"/>
                <a:gd name="connsiteX71" fmla="*/ 1821328 w 1930400"/>
                <a:gd name="connsiteY71" fmla="*/ 559261 h 1127165"/>
                <a:gd name="connsiteX72" fmla="*/ 1820282 w 1930400"/>
                <a:gd name="connsiteY72" fmla="*/ 497142 h 1127165"/>
                <a:gd name="connsiteX73" fmla="*/ 1766934 w 1930400"/>
                <a:gd name="connsiteY73" fmla="*/ 465228 h 1127165"/>
                <a:gd name="connsiteX74" fmla="*/ 1734983 w 1930400"/>
                <a:gd name="connsiteY74" fmla="*/ 411942 h 1127165"/>
                <a:gd name="connsiteX75" fmla="*/ 1672792 w 1930400"/>
                <a:gd name="connsiteY75" fmla="*/ 410897 h 1127165"/>
                <a:gd name="connsiteX76" fmla="*/ 1618398 w 1930400"/>
                <a:gd name="connsiteY76" fmla="*/ 380788 h 1127165"/>
                <a:gd name="connsiteX77" fmla="*/ 1564004 w 1930400"/>
                <a:gd name="connsiteY77" fmla="*/ 410897 h 1127165"/>
                <a:gd name="connsiteX78" fmla="*/ 1501813 w 1930400"/>
                <a:gd name="connsiteY78" fmla="*/ 411942 h 1127165"/>
                <a:gd name="connsiteX79" fmla="*/ 1469862 w 1930400"/>
                <a:gd name="connsiteY79" fmla="*/ 465228 h 1127165"/>
                <a:gd name="connsiteX80" fmla="*/ 1416514 w 1930400"/>
                <a:gd name="connsiteY80" fmla="*/ 497142 h 1127165"/>
                <a:gd name="connsiteX81" fmla="*/ 1415468 w 1930400"/>
                <a:gd name="connsiteY81" fmla="*/ 559261 h 1127165"/>
                <a:gd name="connsiteX82" fmla="*/ 1385324 w 1930400"/>
                <a:gd name="connsiteY82" fmla="*/ 613591 h 1127165"/>
                <a:gd name="connsiteX83" fmla="*/ 1415468 w 1930400"/>
                <a:gd name="connsiteY83" fmla="*/ 667922 h 1127165"/>
                <a:gd name="connsiteX84" fmla="*/ 1416514 w 1930400"/>
                <a:gd name="connsiteY84" fmla="*/ 730041 h 1127165"/>
                <a:gd name="connsiteX85" fmla="*/ 1469862 w 1930400"/>
                <a:gd name="connsiteY85" fmla="*/ 761955 h 1127165"/>
                <a:gd name="connsiteX86" fmla="*/ 1501813 w 1930400"/>
                <a:gd name="connsiteY86" fmla="*/ 815241 h 1127165"/>
                <a:gd name="connsiteX87" fmla="*/ 1564004 w 1930400"/>
                <a:gd name="connsiteY87" fmla="*/ 816286 h 1127165"/>
                <a:gd name="connsiteX88" fmla="*/ 1618398 w 1930400"/>
                <a:gd name="connsiteY88" fmla="*/ 846395 h 1127165"/>
                <a:gd name="connsiteX89" fmla="*/ 1672792 w 1930400"/>
                <a:gd name="connsiteY89" fmla="*/ 816286 h 1127165"/>
                <a:gd name="connsiteX90" fmla="*/ 1734983 w 1930400"/>
                <a:gd name="connsiteY90" fmla="*/ 815241 h 1127165"/>
                <a:gd name="connsiteX91" fmla="*/ 1813625 w 1930400"/>
                <a:gd name="connsiteY91" fmla="*/ 896736 h 1127165"/>
                <a:gd name="connsiteX92" fmla="*/ 1764081 w 1930400"/>
                <a:gd name="connsiteY92" fmla="*/ 839936 h 1127165"/>
                <a:gd name="connsiteX93" fmla="*/ 1753051 w 1930400"/>
                <a:gd name="connsiteY93" fmla="*/ 846300 h 1127165"/>
                <a:gd name="connsiteX94" fmla="*/ 1719387 w 1930400"/>
                <a:gd name="connsiteY94" fmla="*/ 854659 h 1127165"/>
                <a:gd name="connsiteX95" fmla="*/ 1695994 w 1930400"/>
                <a:gd name="connsiteY95" fmla="*/ 852474 h 1127165"/>
                <a:gd name="connsiteX96" fmla="*/ 1682776 w 1930400"/>
                <a:gd name="connsiteY96" fmla="*/ 851049 h 1127165"/>
                <a:gd name="connsiteX97" fmla="*/ 1682491 w 1930400"/>
                <a:gd name="connsiteY97" fmla="*/ 851049 h 1127165"/>
                <a:gd name="connsiteX98" fmla="*/ 1674884 w 1930400"/>
                <a:gd name="connsiteY98" fmla="*/ 856179 h 1127165"/>
                <a:gd name="connsiteX99" fmla="*/ 1671650 w 1930400"/>
                <a:gd name="connsiteY99" fmla="*/ 858743 h 1127165"/>
                <a:gd name="connsiteX100" fmla="*/ 1660429 w 1930400"/>
                <a:gd name="connsiteY100" fmla="*/ 867671 h 1127165"/>
                <a:gd name="connsiteX101" fmla="*/ 1662331 w 1930400"/>
                <a:gd name="connsiteY101" fmla="*/ 956766 h 1127165"/>
                <a:gd name="connsiteX102" fmla="*/ 1683062 w 1930400"/>
                <a:gd name="connsiteY102" fmla="*/ 998843 h 1127165"/>
                <a:gd name="connsiteX103" fmla="*/ 1740783 w 1930400"/>
                <a:gd name="connsiteY103" fmla="*/ 1024394 h 1127165"/>
                <a:gd name="connsiteX104" fmla="*/ 1813625 w 1930400"/>
                <a:gd name="connsiteY104" fmla="*/ 988680 h 1127165"/>
                <a:gd name="connsiteX105" fmla="*/ 1828745 w 1930400"/>
                <a:gd name="connsiteY105" fmla="*/ 927416 h 1127165"/>
                <a:gd name="connsiteX106" fmla="*/ 1813625 w 1930400"/>
                <a:gd name="connsiteY106" fmla="*/ 896641 h 112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0400" h="1127165">
                  <a:moveTo>
                    <a:pt x="1930400" y="1043770"/>
                  </a:moveTo>
                  <a:cubicBezTo>
                    <a:pt x="1930400" y="1089647"/>
                    <a:pt x="1892838" y="1127166"/>
                    <a:pt x="1846908" y="1127166"/>
                  </a:cubicBezTo>
                  <a:lnTo>
                    <a:pt x="83492" y="1127166"/>
                  </a:lnTo>
                  <a:cubicBezTo>
                    <a:pt x="37562" y="1127166"/>
                    <a:pt x="0" y="1089647"/>
                    <a:pt x="0" y="1043770"/>
                  </a:cubicBezTo>
                  <a:lnTo>
                    <a:pt x="0" y="83395"/>
                  </a:lnTo>
                  <a:cubicBezTo>
                    <a:pt x="0" y="37518"/>
                    <a:pt x="37562" y="0"/>
                    <a:pt x="83492" y="0"/>
                  </a:cubicBezTo>
                  <a:lnTo>
                    <a:pt x="1846813" y="0"/>
                  </a:lnTo>
                  <a:cubicBezTo>
                    <a:pt x="1892743" y="0"/>
                    <a:pt x="1930305" y="37518"/>
                    <a:pt x="1930305" y="83395"/>
                  </a:cubicBezTo>
                  <a:lnTo>
                    <a:pt x="1930305" y="1043770"/>
                  </a:lnTo>
                  <a:close/>
                  <a:moveTo>
                    <a:pt x="1411855" y="443477"/>
                  </a:moveTo>
                  <a:lnTo>
                    <a:pt x="1411855" y="434548"/>
                  </a:lnTo>
                  <a:cubicBezTo>
                    <a:pt x="1404723" y="430559"/>
                    <a:pt x="1361265" y="427329"/>
                    <a:pt x="1315335" y="427329"/>
                  </a:cubicBezTo>
                  <a:lnTo>
                    <a:pt x="321797" y="427329"/>
                  </a:lnTo>
                  <a:cubicBezTo>
                    <a:pt x="275867" y="427329"/>
                    <a:pt x="232409" y="430559"/>
                    <a:pt x="225277" y="434548"/>
                  </a:cubicBezTo>
                  <a:lnTo>
                    <a:pt x="225277" y="452405"/>
                  </a:lnTo>
                  <a:cubicBezTo>
                    <a:pt x="232409" y="456394"/>
                    <a:pt x="275867" y="459624"/>
                    <a:pt x="321797" y="459624"/>
                  </a:cubicBezTo>
                  <a:lnTo>
                    <a:pt x="1315335" y="459624"/>
                  </a:lnTo>
                  <a:cubicBezTo>
                    <a:pt x="1361265" y="459624"/>
                    <a:pt x="1404723" y="456394"/>
                    <a:pt x="1411855" y="452405"/>
                  </a:cubicBezTo>
                  <a:lnTo>
                    <a:pt x="1411855" y="443477"/>
                  </a:lnTo>
                  <a:close/>
                  <a:moveTo>
                    <a:pt x="1705028" y="203264"/>
                  </a:moveTo>
                  <a:lnTo>
                    <a:pt x="1705028" y="194336"/>
                  </a:lnTo>
                  <a:cubicBezTo>
                    <a:pt x="1696089" y="190346"/>
                    <a:pt x="1651300" y="187117"/>
                    <a:pt x="1605370" y="187117"/>
                  </a:cubicBezTo>
                  <a:lnTo>
                    <a:pt x="325030" y="187117"/>
                  </a:lnTo>
                  <a:cubicBezTo>
                    <a:pt x="279100" y="187117"/>
                    <a:pt x="234216" y="190346"/>
                    <a:pt x="225372" y="194336"/>
                  </a:cubicBezTo>
                  <a:lnTo>
                    <a:pt x="225372" y="212192"/>
                  </a:lnTo>
                  <a:cubicBezTo>
                    <a:pt x="234311" y="216182"/>
                    <a:pt x="279100" y="219411"/>
                    <a:pt x="325030" y="219411"/>
                  </a:cubicBezTo>
                  <a:lnTo>
                    <a:pt x="1605275" y="219411"/>
                  </a:lnTo>
                  <a:cubicBezTo>
                    <a:pt x="1651205" y="219411"/>
                    <a:pt x="1696089" y="216182"/>
                    <a:pt x="1704933" y="212192"/>
                  </a:cubicBezTo>
                  <a:lnTo>
                    <a:pt x="1704933" y="203264"/>
                  </a:lnTo>
                  <a:close/>
                  <a:moveTo>
                    <a:pt x="1335399" y="683784"/>
                  </a:moveTo>
                  <a:lnTo>
                    <a:pt x="1335399" y="674856"/>
                  </a:lnTo>
                  <a:cubicBezTo>
                    <a:pt x="1328743" y="670866"/>
                    <a:pt x="1285665" y="667637"/>
                    <a:pt x="1239735" y="667637"/>
                  </a:cubicBezTo>
                  <a:lnTo>
                    <a:pt x="321036" y="667637"/>
                  </a:lnTo>
                  <a:cubicBezTo>
                    <a:pt x="275106" y="667637"/>
                    <a:pt x="232028" y="670866"/>
                    <a:pt x="225372" y="674856"/>
                  </a:cubicBezTo>
                  <a:lnTo>
                    <a:pt x="225372" y="692712"/>
                  </a:lnTo>
                  <a:cubicBezTo>
                    <a:pt x="232028" y="696702"/>
                    <a:pt x="275106" y="699931"/>
                    <a:pt x="321036" y="699931"/>
                  </a:cubicBezTo>
                  <a:lnTo>
                    <a:pt x="1239830" y="699931"/>
                  </a:lnTo>
                  <a:cubicBezTo>
                    <a:pt x="1285761" y="699931"/>
                    <a:pt x="1328838" y="696702"/>
                    <a:pt x="1335495" y="692712"/>
                  </a:cubicBezTo>
                  <a:lnTo>
                    <a:pt x="1335495" y="683784"/>
                  </a:lnTo>
                  <a:close/>
                  <a:moveTo>
                    <a:pt x="1335399" y="923997"/>
                  </a:moveTo>
                  <a:lnTo>
                    <a:pt x="1335399" y="915068"/>
                  </a:lnTo>
                  <a:cubicBezTo>
                    <a:pt x="1328077" y="911079"/>
                    <a:pt x="1284524" y="907849"/>
                    <a:pt x="1238594" y="907849"/>
                  </a:cubicBezTo>
                  <a:lnTo>
                    <a:pt x="322177" y="907849"/>
                  </a:lnTo>
                  <a:cubicBezTo>
                    <a:pt x="276247" y="907849"/>
                    <a:pt x="232694" y="911079"/>
                    <a:pt x="225372" y="915068"/>
                  </a:cubicBezTo>
                  <a:lnTo>
                    <a:pt x="225372" y="932925"/>
                  </a:lnTo>
                  <a:cubicBezTo>
                    <a:pt x="232694" y="936914"/>
                    <a:pt x="276247" y="940144"/>
                    <a:pt x="322177" y="940144"/>
                  </a:cubicBezTo>
                  <a:lnTo>
                    <a:pt x="1238689" y="940144"/>
                  </a:lnTo>
                  <a:cubicBezTo>
                    <a:pt x="1284619" y="940144"/>
                    <a:pt x="1328172" y="936914"/>
                    <a:pt x="1335495" y="932925"/>
                  </a:cubicBezTo>
                  <a:lnTo>
                    <a:pt x="1335495" y="923997"/>
                  </a:lnTo>
                  <a:close/>
                  <a:moveTo>
                    <a:pt x="1564955" y="858743"/>
                  </a:moveTo>
                  <a:lnTo>
                    <a:pt x="1561722" y="856179"/>
                  </a:lnTo>
                  <a:cubicBezTo>
                    <a:pt x="1557728" y="853329"/>
                    <a:pt x="1554400" y="851049"/>
                    <a:pt x="1554115" y="851049"/>
                  </a:cubicBezTo>
                  <a:lnTo>
                    <a:pt x="1553829" y="851049"/>
                  </a:lnTo>
                  <a:cubicBezTo>
                    <a:pt x="1550596" y="851049"/>
                    <a:pt x="1545556" y="851809"/>
                    <a:pt x="1540611" y="852474"/>
                  </a:cubicBezTo>
                  <a:cubicBezTo>
                    <a:pt x="1533575" y="853519"/>
                    <a:pt x="1525682" y="854659"/>
                    <a:pt x="1517218" y="854659"/>
                  </a:cubicBezTo>
                  <a:cubicBezTo>
                    <a:pt x="1504286" y="854659"/>
                    <a:pt x="1493350" y="851904"/>
                    <a:pt x="1483555" y="846300"/>
                  </a:cubicBezTo>
                  <a:lnTo>
                    <a:pt x="1479561" y="844021"/>
                  </a:lnTo>
                  <a:cubicBezTo>
                    <a:pt x="1475948" y="840981"/>
                    <a:pt x="1456358" y="872231"/>
                    <a:pt x="1436104" y="913358"/>
                  </a:cubicBezTo>
                  <a:lnTo>
                    <a:pt x="1429162" y="927511"/>
                  </a:lnTo>
                  <a:cubicBezTo>
                    <a:pt x="1408907" y="968734"/>
                    <a:pt x="1415754" y="996279"/>
                    <a:pt x="1444282" y="988775"/>
                  </a:cubicBezTo>
                  <a:cubicBezTo>
                    <a:pt x="1472810" y="981271"/>
                    <a:pt x="1505617" y="997324"/>
                    <a:pt x="1517123" y="1024489"/>
                  </a:cubicBezTo>
                  <a:cubicBezTo>
                    <a:pt x="1528630" y="1051654"/>
                    <a:pt x="1554590" y="1040161"/>
                    <a:pt x="1574845" y="998938"/>
                  </a:cubicBezTo>
                  <a:lnTo>
                    <a:pt x="1575796" y="997039"/>
                  </a:lnTo>
                  <a:cubicBezTo>
                    <a:pt x="1596051" y="955816"/>
                    <a:pt x="1607462" y="911649"/>
                    <a:pt x="1601091" y="898826"/>
                  </a:cubicBezTo>
                  <a:cubicBezTo>
                    <a:pt x="1594720" y="886003"/>
                    <a:pt x="1581502" y="870426"/>
                    <a:pt x="1571707" y="864252"/>
                  </a:cubicBezTo>
                  <a:lnTo>
                    <a:pt x="1564955" y="858838"/>
                  </a:lnTo>
                  <a:close/>
                  <a:moveTo>
                    <a:pt x="1734983" y="815241"/>
                  </a:moveTo>
                  <a:cubicBezTo>
                    <a:pt x="1751814" y="805552"/>
                    <a:pt x="1753336" y="775538"/>
                    <a:pt x="1766934" y="761955"/>
                  </a:cubicBezTo>
                  <a:cubicBezTo>
                    <a:pt x="1780533" y="748373"/>
                    <a:pt x="1810582" y="746853"/>
                    <a:pt x="1820282" y="730041"/>
                  </a:cubicBezTo>
                  <a:cubicBezTo>
                    <a:pt x="1829886" y="713514"/>
                    <a:pt x="1816288" y="686823"/>
                    <a:pt x="1821328" y="667922"/>
                  </a:cubicBezTo>
                  <a:cubicBezTo>
                    <a:pt x="1826177" y="649685"/>
                    <a:pt x="1851472" y="633348"/>
                    <a:pt x="1851472" y="613591"/>
                  </a:cubicBezTo>
                  <a:cubicBezTo>
                    <a:pt x="1851472" y="593835"/>
                    <a:pt x="1826273" y="577498"/>
                    <a:pt x="1821328" y="559261"/>
                  </a:cubicBezTo>
                  <a:cubicBezTo>
                    <a:pt x="1816288" y="540359"/>
                    <a:pt x="1829886" y="513669"/>
                    <a:pt x="1820282" y="497142"/>
                  </a:cubicBezTo>
                  <a:cubicBezTo>
                    <a:pt x="1810582" y="480330"/>
                    <a:pt x="1780533" y="478810"/>
                    <a:pt x="1766934" y="465228"/>
                  </a:cubicBezTo>
                  <a:cubicBezTo>
                    <a:pt x="1753336" y="451645"/>
                    <a:pt x="1751814" y="421630"/>
                    <a:pt x="1734983" y="411942"/>
                  </a:cubicBezTo>
                  <a:cubicBezTo>
                    <a:pt x="1718437" y="402349"/>
                    <a:pt x="1691715" y="415931"/>
                    <a:pt x="1672792" y="410897"/>
                  </a:cubicBezTo>
                  <a:cubicBezTo>
                    <a:pt x="1654534" y="406053"/>
                    <a:pt x="1638273" y="380788"/>
                    <a:pt x="1618398" y="380788"/>
                  </a:cubicBezTo>
                  <a:cubicBezTo>
                    <a:pt x="1598523" y="380788"/>
                    <a:pt x="1582262" y="405958"/>
                    <a:pt x="1564004" y="410897"/>
                  </a:cubicBezTo>
                  <a:cubicBezTo>
                    <a:pt x="1545081" y="415931"/>
                    <a:pt x="1518359" y="402349"/>
                    <a:pt x="1501813" y="411942"/>
                  </a:cubicBezTo>
                  <a:cubicBezTo>
                    <a:pt x="1484982" y="421630"/>
                    <a:pt x="1483460" y="451645"/>
                    <a:pt x="1469862" y="465228"/>
                  </a:cubicBezTo>
                  <a:cubicBezTo>
                    <a:pt x="1456168" y="478905"/>
                    <a:pt x="1426214" y="480330"/>
                    <a:pt x="1416514" y="497142"/>
                  </a:cubicBezTo>
                  <a:cubicBezTo>
                    <a:pt x="1406910" y="513669"/>
                    <a:pt x="1420508" y="540359"/>
                    <a:pt x="1415468" y="559261"/>
                  </a:cubicBezTo>
                  <a:cubicBezTo>
                    <a:pt x="1410618" y="577498"/>
                    <a:pt x="1385324" y="593740"/>
                    <a:pt x="1385324" y="613591"/>
                  </a:cubicBezTo>
                  <a:cubicBezTo>
                    <a:pt x="1385324" y="633443"/>
                    <a:pt x="1410523" y="649685"/>
                    <a:pt x="1415468" y="667922"/>
                  </a:cubicBezTo>
                  <a:cubicBezTo>
                    <a:pt x="1420508" y="686823"/>
                    <a:pt x="1406910" y="713514"/>
                    <a:pt x="1416514" y="730041"/>
                  </a:cubicBezTo>
                  <a:cubicBezTo>
                    <a:pt x="1426214" y="746853"/>
                    <a:pt x="1456263" y="748373"/>
                    <a:pt x="1469862" y="761955"/>
                  </a:cubicBezTo>
                  <a:cubicBezTo>
                    <a:pt x="1483555" y="775633"/>
                    <a:pt x="1484982" y="805552"/>
                    <a:pt x="1501813" y="815241"/>
                  </a:cubicBezTo>
                  <a:cubicBezTo>
                    <a:pt x="1518359" y="824834"/>
                    <a:pt x="1545081" y="811252"/>
                    <a:pt x="1564004" y="816286"/>
                  </a:cubicBezTo>
                  <a:cubicBezTo>
                    <a:pt x="1582262" y="821130"/>
                    <a:pt x="1598619" y="846395"/>
                    <a:pt x="1618398" y="846395"/>
                  </a:cubicBezTo>
                  <a:cubicBezTo>
                    <a:pt x="1638177" y="846395"/>
                    <a:pt x="1654534" y="821130"/>
                    <a:pt x="1672792" y="816286"/>
                  </a:cubicBezTo>
                  <a:cubicBezTo>
                    <a:pt x="1691715" y="811252"/>
                    <a:pt x="1718437" y="824834"/>
                    <a:pt x="1734983" y="815241"/>
                  </a:cubicBezTo>
                  <a:close/>
                  <a:moveTo>
                    <a:pt x="1813625" y="896736"/>
                  </a:moveTo>
                  <a:cubicBezTo>
                    <a:pt x="1793370" y="855514"/>
                    <a:pt x="1771118" y="829963"/>
                    <a:pt x="1764081" y="839936"/>
                  </a:cubicBezTo>
                  <a:lnTo>
                    <a:pt x="1753051" y="846300"/>
                  </a:lnTo>
                  <a:cubicBezTo>
                    <a:pt x="1743351" y="851904"/>
                    <a:pt x="1732320" y="854659"/>
                    <a:pt x="1719387" y="854659"/>
                  </a:cubicBezTo>
                  <a:cubicBezTo>
                    <a:pt x="1711019" y="854659"/>
                    <a:pt x="1703031" y="853519"/>
                    <a:pt x="1695994" y="852474"/>
                  </a:cubicBezTo>
                  <a:cubicBezTo>
                    <a:pt x="1691145" y="851809"/>
                    <a:pt x="1686105" y="851049"/>
                    <a:pt x="1682776" y="851049"/>
                  </a:cubicBezTo>
                  <a:lnTo>
                    <a:pt x="1682491" y="851049"/>
                  </a:lnTo>
                  <a:cubicBezTo>
                    <a:pt x="1682491" y="851049"/>
                    <a:pt x="1678878" y="853329"/>
                    <a:pt x="1674884" y="856179"/>
                  </a:cubicBezTo>
                  <a:lnTo>
                    <a:pt x="1671650" y="858743"/>
                  </a:lnTo>
                  <a:lnTo>
                    <a:pt x="1660429" y="867671"/>
                  </a:lnTo>
                  <a:cubicBezTo>
                    <a:pt x="1641220" y="875460"/>
                    <a:pt x="1642076" y="915638"/>
                    <a:pt x="1662331" y="956766"/>
                  </a:cubicBezTo>
                  <a:lnTo>
                    <a:pt x="1683062" y="998843"/>
                  </a:lnTo>
                  <a:cubicBezTo>
                    <a:pt x="1703317" y="1040066"/>
                    <a:pt x="1729277" y="1051559"/>
                    <a:pt x="1740783" y="1024394"/>
                  </a:cubicBezTo>
                  <a:cubicBezTo>
                    <a:pt x="1752290" y="997229"/>
                    <a:pt x="1785097" y="981176"/>
                    <a:pt x="1813625" y="988680"/>
                  </a:cubicBezTo>
                  <a:cubicBezTo>
                    <a:pt x="1842153" y="996184"/>
                    <a:pt x="1848905" y="968639"/>
                    <a:pt x="1828745" y="927416"/>
                  </a:cubicBezTo>
                  <a:lnTo>
                    <a:pt x="1813625" y="89664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478" cap="flat">
              <a:noFill/>
              <a:prstDash val="solid"/>
              <a:miter/>
            </a:ln>
          </p:spPr>
          <p:txBody>
            <a:bodyPr rtlCol="0" anchor="ctr">
              <a:normAutofit fontScale="5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sp>
        <p:nvSpPr>
          <p:cNvPr id="795" name="角丸四角形 181">
            <a:extLst>
              <a:ext uri="{FF2B5EF4-FFF2-40B4-BE49-F238E27FC236}">
                <a16:creationId xmlns:a16="http://schemas.microsoft.com/office/drawing/2014/main" id="{0B8D2ACA-2CA8-CFAF-70C3-0B52ADF09B52}"/>
              </a:ext>
            </a:extLst>
          </p:cNvPr>
          <p:cNvSpPr/>
          <p:nvPr/>
        </p:nvSpPr>
        <p:spPr>
          <a:xfrm>
            <a:off x="3124444" y="3613372"/>
            <a:ext cx="1699216" cy="448348"/>
          </a:xfrm>
          <a:prstGeom prst="roundRect">
            <a:avLst>
              <a:gd name="adj" fmla="val 4895"/>
            </a:avLst>
          </a:prstGeom>
          <a:solidFill>
            <a:srgbClr val="FF33CC"/>
          </a:solidFill>
          <a:ln w="25400" cap="flat" cmpd="sng" algn="ctr">
            <a:noFill/>
            <a:prstDash val="solid"/>
          </a:ln>
          <a:effectLst/>
        </p:spPr>
        <p:txBody>
          <a:bodyPr lIns="96000" tIns="0" rIns="96000" bIns="0" rtlCol="0" anchor="ctr">
            <a:normAutofit/>
          </a:bodyPr>
          <a:lstStyle/>
          <a:p>
            <a:pPr defTabSz="1219170">
              <a:defRPr/>
            </a:pP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・端末とデジタル証明書の紐づけ</a:t>
            </a:r>
            <a:endParaRPr kumimoji="1" lang="en-US" altLang="ja-JP" sz="700" b="1" kern="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1219170">
              <a:defRPr/>
            </a:pP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PC/</a:t>
            </a: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タブレット</a:t>
            </a:r>
            <a:r>
              <a:rPr kumimoji="1" lang="en-US" altLang="ja-JP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/</a:t>
            </a: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スマホのネットワーク利用に必要なプロファイル管理</a:t>
            </a:r>
            <a:endParaRPr kumimoji="1" lang="ja-JP" altLang="en-US" sz="700" kern="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96" name="角丸四角形 181">
            <a:extLst>
              <a:ext uri="{FF2B5EF4-FFF2-40B4-BE49-F238E27FC236}">
                <a16:creationId xmlns:a16="http://schemas.microsoft.com/office/drawing/2014/main" id="{D447520F-A6B4-CC5C-128A-2293A214EAB6}"/>
              </a:ext>
            </a:extLst>
          </p:cNvPr>
          <p:cNvSpPr/>
          <p:nvPr/>
        </p:nvSpPr>
        <p:spPr>
          <a:xfrm>
            <a:off x="4705202" y="4421590"/>
            <a:ext cx="1577137" cy="153395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 w="25400" cap="flat" cmpd="sng" algn="ctr">
            <a:noFill/>
            <a:prstDash val="solid"/>
          </a:ln>
          <a:effectLst/>
        </p:spPr>
        <p:txBody>
          <a:bodyPr lIns="96000" tIns="0" rIns="96000" bIns="0" rtlCol="0" anchor="ctr">
            <a:noAutofit/>
          </a:bodyPr>
          <a:lstStyle/>
          <a:p>
            <a:pPr algn="ctr" defTabSz="1219170">
              <a:defRPr/>
            </a:pPr>
            <a:r>
              <a:rPr kumimoji="1" lang="en-US" altLang="ja-JP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Wi-Fi/</a:t>
            </a: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デジタル証明書</a:t>
            </a:r>
            <a:r>
              <a:rPr kumimoji="1" lang="en-US" altLang="ja-JP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/</a:t>
            </a: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制御設定</a:t>
            </a:r>
            <a:endParaRPr kumimoji="1" lang="ja-JP" altLang="en-US" sz="700" kern="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97" name="二等辺三角形 796">
            <a:extLst>
              <a:ext uri="{FF2B5EF4-FFF2-40B4-BE49-F238E27FC236}">
                <a16:creationId xmlns:a16="http://schemas.microsoft.com/office/drawing/2014/main" id="{BAE15233-B0AA-11C2-7603-58473B7C639D}"/>
              </a:ext>
            </a:extLst>
          </p:cNvPr>
          <p:cNvSpPr/>
          <p:nvPr/>
        </p:nvSpPr>
        <p:spPr>
          <a:xfrm rot="5400000">
            <a:off x="4834837" y="3302864"/>
            <a:ext cx="74943" cy="14554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98" name="角丸四角形 181">
            <a:extLst>
              <a:ext uri="{FF2B5EF4-FFF2-40B4-BE49-F238E27FC236}">
                <a16:creationId xmlns:a16="http://schemas.microsoft.com/office/drawing/2014/main" id="{531BB97E-BC91-6A40-A760-8E5FFDE61961}"/>
              </a:ext>
            </a:extLst>
          </p:cNvPr>
          <p:cNvSpPr/>
          <p:nvPr/>
        </p:nvSpPr>
        <p:spPr>
          <a:xfrm>
            <a:off x="3065742" y="3315751"/>
            <a:ext cx="1783530" cy="153395"/>
          </a:xfrm>
          <a:prstGeom prst="roundRect">
            <a:avLst>
              <a:gd name="adj" fmla="val 11669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6000" tIns="0" rIns="96000" bIns="0" rtlCol="0" anchor="ctr">
            <a:norm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認証局</a:t>
            </a:r>
            <a:r>
              <a:rPr kumimoji="1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/802.1X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認証サーバー</a:t>
            </a:r>
            <a:endParaRPr kumimoji="1" lang="ja-JP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99" name="二等辺三角形 798">
            <a:extLst>
              <a:ext uri="{FF2B5EF4-FFF2-40B4-BE49-F238E27FC236}">
                <a16:creationId xmlns:a16="http://schemas.microsoft.com/office/drawing/2014/main" id="{EEADC53F-BA6D-EBB3-36AF-B897AEACDA44}"/>
              </a:ext>
            </a:extLst>
          </p:cNvPr>
          <p:cNvSpPr/>
          <p:nvPr/>
        </p:nvSpPr>
        <p:spPr>
          <a:xfrm rot="5400000">
            <a:off x="4343349" y="5254170"/>
            <a:ext cx="102404" cy="215544"/>
          </a:xfrm>
          <a:prstGeom prst="triangle">
            <a:avLst/>
          </a:prstGeom>
          <a:solidFill>
            <a:srgbClr val="FF33CC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 defTabSz="1219170">
              <a:defRPr/>
            </a:pPr>
            <a:endParaRPr kumimoji="1" lang="ja-JP" altLang="en-US" sz="2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00" name="角丸四角形 181">
            <a:extLst>
              <a:ext uri="{FF2B5EF4-FFF2-40B4-BE49-F238E27FC236}">
                <a16:creationId xmlns:a16="http://schemas.microsoft.com/office/drawing/2014/main" id="{0C4999FF-2B0C-037A-405E-8EF3770A227D}"/>
              </a:ext>
            </a:extLst>
          </p:cNvPr>
          <p:cNvSpPr/>
          <p:nvPr/>
        </p:nvSpPr>
        <p:spPr>
          <a:xfrm>
            <a:off x="3122212" y="5246907"/>
            <a:ext cx="1233963" cy="470278"/>
          </a:xfrm>
          <a:prstGeom prst="roundRect">
            <a:avLst>
              <a:gd name="adj" fmla="val 10144"/>
            </a:avLst>
          </a:prstGeom>
          <a:solidFill>
            <a:srgbClr val="FF33CC"/>
          </a:solidFill>
          <a:ln w="25400" cap="flat" cmpd="sng" algn="ctr">
            <a:noFill/>
            <a:prstDash val="solid"/>
          </a:ln>
          <a:effectLst/>
        </p:spPr>
        <p:txBody>
          <a:bodyPr lIns="96000" tIns="0" rIns="96000" bIns="0" rtlCol="0" anchor="ctr">
            <a:noAutofit/>
          </a:bodyPr>
          <a:lstStyle/>
          <a:p>
            <a:pPr defTabSz="1219170">
              <a:defRPr/>
            </a:pP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デジタル証明書と</a:t>
            </a:r>
            <a:endParaRPr kumimoji="1" lang="en-US" altLang="ja-JP" sz="700" b="1" kern="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1219170">
              <a:defRPr/>
            </a:pP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ネットワーク利用に必要な</a:t>
            </a:r>
            <a:br>
              <a:rPr kumimoji="1" lang="en-US" altLang="ja-JP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700" b="1" kern="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プロファイルを一括取得</a:t>
            </a:r>
            <a:endParaRPr kumimoji="1" lang="ja-JP" altLang="en-US" sz="700" kern="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01" name="グラフィックス 312">
            <a:extLst>
              <a:ext uri="{FF2B5EF4-FFF2-40B4-BE49-F238E27FC236}">
                <a16:creationId xmlns:a16="http://schemas.microsoft.com/office/drawing/2014/main" id="{7FF249BF-BF8C-8427-CFB9-664A07930606}"/>
              </a:ext>
            </a:extLst>
          </p:cNvPr>
          <p:cNvGrpSpPr>
            <a:grpSpLocks noChangeAspect="1"/>
          </p:cNvGrpSpPr>
          <p:nvPr/>
        </p:nvGrpSpPr>
        <p:grpSpPr>
          <a:xfrm>
            <a:off x="4448439" y="5057623"/>
            <a:ext cx="94199" cy="82638"/>
            <a:chOff x="0" y="7"/>
            <a:chExt cx="801814" cy="647962"/>
          </a:xfrm>
        </p:grpSpPr>
        <p:sp>
          <p:nvSpPr>
            <p:cNvPr id="802" name="フリーフォーム 314">
              <a:extLst>
                <a:ext uri="{FF2B5EF4-FFF2-40B4-BE49-F238E27FC236}">
                  <a16:creationId xmlns:a16="http://schemas.microsoft.com/office/drawing/2014/main" id="{C2DC3767-B1F0-7207-DC51-0C8CAA38634E}"/>
                </a:ext>
              </a:extLst>
            </p:cNvPr>
            <p:cNvSpPr/>
            <p:nvPr/>
          </p:nvSpPr>
          <p:spPr>
            <a:xfrm>
              <a:off x="57241" y="171919"/>
              <a:ext cx="60672" cy="51434"/>
            </a:xfrm>
            <a:custGeom>
              <a:avLst/>
              <a:gdLst>
                <a:gd name="connsiteX0" fmla="*/ 0 w 60674"/>
                <a:gd name="connsiteY0" fmla="*/ 51435 h 51435"/>
                <a:gd name="connsiteX1" fmla="*/ 60674 w 60674"/>
                <a:gd name="connsiteY1" fmla="*/ 0 h 51435"/>
                <a:gd name="connsiteX2" fmla="*/ 0 w 60674"/>
                <a:gd name="connsiteY2" fmla="*/ 5143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74" h="51435">
                  <a:moveTo>
                    <a:pt x="0" y="51435"/>
                  </a:moveTo>
                  <a:lnTo>
                    <a:pt x="60674" y="0"/>
                  </a:lnTo>
                  <a:cubicBezTo>
                    <a:pt x="39433" y="15240"/>
                    <a:pt x="19050" y="32290"/>
                    <a:pt x="0" y="514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03" name="フリーフォーム 315">
              <a:extLst>
                <a:ext uri="{FF2B5EF4-FFF2-40B4-BE49-F238E27FC236}">
                  <a16:creationId xmlns:a16="http://schemas.microsoft.com/office/drawing/2014/main" id="{156925E9-E4EA-DE82-AEC2-0C8413CF92B8}"/>
                </a:ext>
              </a:extLst>
            </p:cNvPr>
            <p:cNvSpPr/>
            <p:nvPr/>
          </p:nvSpPr>
          <p:spPr>
            <a:xfrm>
              <a:off x="171733" y="242971"/>
              <a:ext cx="473201" cy="161163"/>
            </a:xfrm>
            <a:custGeom>
              <a:avLst/>
              <a:gdLst>
                <a:gd name="connsiteX0" fmla="*/ 95 w 473201"/>
                <a:gd name="connsiteY0" fmla="*/ 94869 h 161162"/>
                <a:gd name="connsiteX1" fmla="*/ 66389 w 473201"/>
                <a:gd name="connsiteY1" fmla="*/ 161163 h 161162"/>
                <a:gd name="connsiteX2" fmla="*/ 57340 w 473201"/>
                <a:gd name="connsiteY2" fmla="*/ 152114 h 161162"/>
                <a:gd name="connsiteX3" fmla="*/ 401003 w 473201"/>
                <a:gd name="connsiteY3" fmla="*/ 152114 h 161162"/>
                <a:gd name="connsiteX4" fmla="*/ 473202 w 473201"/>
                <a:gd name="connsiteY4" fmla="*/ 79915 h 161162"/>
                <a:gd name="connsiteX5" fmla="*/ 458248 w 473201"/>
                <a:gd name="connsiteY5" fmla="*/ 94869 h 161162"/>
                <a:gd name="connsiteX6" fmla="*/ 0 w 473201"/>
                <a:gd name="connsiteY6" fmla="*/ 94869 h 16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201" h="161162">
                  <a:moveTo>
                    <a:pt x="95" y="94869"/>
                  </a:moveTo>
                  <a:lnTo>
                    <a:pt x="66389" y="161163"/>
                  </a:lnTo>
                  <a:lnTo>
                    <a:pt x="57340" y="152114"/>
                  </a:lnTo>
                  <a:cubicBezTo>
                    <a:pt x="152209" y="57245"/>
                    <a:pt x="306133" y="57245"/>
                    <a:pt x="401003" y="152114"/>
                  </a:cubicBezTo>
                  <a:lnTo>
                    <a:pt x="473202" y="79915"/>
                  </a:lnTo>
                  <a:lnTo>
                    <a:pt x="458248" y="94869"/>
                  </a:lnTo>
                  <a:cubicBezTo>
                    <a:pt x="331756" y="-31623"/>
                    <a:pt x="126587" y="-31623"/>
                    <a:pt x="0" y="94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04" name="フリーフォーム 316">
              <a:extLst>
                <a:ext uri="{FF2B5EF4-FFF2-40B4-BE49-F238E27FC236}">
                  <a16:creationId xmlns:a16="http://schemas.microsoft.com/office/drawing/2014/main" id="{D2A08DBB-D0E6-57E2-E048-B00DED10B3C6}"/>
                </a:ext>
              </a:extLst>
            </p:cNvPr>
            <p:cNvSpPr/>
            <p:nvPr/>
          </p:nvSpPr>
          <p:spPr>
            <a:xfrm>
              <a:off x="57241" y="81031"/>
              <a:ext cx="687229" cy="199559"/>
            </a:xfrm>
            <a:custGeom>
              <a:avLst/>
              <a:gdLst>
                <a:gd name="connsiteX0" fmla="*/ 60674 w 687228"/>
                <a:gd name="connsiteY0" fmla="*/ 90876 h 199555"/>
                <a:gd name="connsiteX1" fmla="*/ 0 w 687228"/>
                <a:gd name="connsiteY1" fmla="*/ 142311 h 199555"/>
                <a:gd name="connsiteX2" fmla="*/ 57245 w 687228"/>
                <a:gd name="connsiteY2" fmla="*/ 199556 h 199555"/>
                <a:gd name="connsiteX3" fmla="*/ 629984 w 687228"/>
                <a:gd name="connsiteY3" fmla="*/ 199556 h 199555"/>
                <a:gd name="connsiteX4" fmla="*/ 687229 w 687228"/>
                <a:gd name="connsiteY4" fmla="*/ 142311 h 199555"/>
                <a:gd name="connsiteX5" fmla="*/ 60674 w 687228"/>
                <a:gd name="connsiteY5" fmla="*/ 90876 h 19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228" h="199555">
                  <a:moveTo>
                    <a:pt x="60674" y="90876"/>
                  </a:moveTo>
                  <a:lnTo>
                    <a:pt x="0" y="142311"/>
                  </a:lnTo>
                  <a:lnTo>
                    <a:pt x="57245" y="199556"/>
                  </a:lnTo>
                  <a:cubicBezTo>
                    <a:pt x="215360" y="41441"/>
                    <a:pt x="471869" y="41441"/>
                    <a:pt x="629984" y="199556"/>
                  </a:cubicBezTo>
                  <a:lnTo>
                    <a:pt x="687229" y="142311"/>
                  </a:lnTo>
                  <a:cubicBezTo>
                    <a:pt x="516636" y="-28377"/>
                    <a:pt x="250603" y="-45522"/>
                    <a:pt x="60674" y="908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05" name="フリーフォーム 317">
              <a:extLst>
                <a:ext uri="{FF2B5EF4-FFF2-40B4-BE49-F238E27FC236}">
                  <a16:creationId xmlns:a16="http://schemas.microsoft.com/office/drawing/2014/main" id="{779190AE-81FC-1E20-515D-A819A5164B11}"/>
                </a:ext>
              </a:extLst>
            </p:cNvPr>
            <p:cNvSpPr/>
            <p:nvPr/>
          </p:nvSpPr>
          <p:spPr>
            <a:xfrm>
              <a:off x="286420" y="404989"/>
              <a:ext cx="229076" cy="104680"/>
            </a:xfrm>
            <a:custGeom>
              <a:avLst/>
              <a:gdLst>
                <a:gd name="connsiteX0" fmla="*/ 0 w 229076"/>
                <a:gd name="connsiteY0" fmla="*/ 47434 h 104679"/>
                <a:gd name="connsiteX1" fmla="*/ 57245 w 229076"/>
                <a:gd name="connsiteY1" fmla="*/ 104680 h 104679"/>
                <a:gd name="connsiteX2" fmla="*/ 171831 w 229076"/>
                <a:gd name="connsiteY2" fmla="*/ 104680 h 104679"/>
                <a:gd name="connsiteX3" fmla="*/ 229076 w 229076"/>
                <a:gd name="connsiteY3" fmla="*/ 47434 h 104679"/>
                <a:gd name="connsiteX4" fmla="*/ 0 w 229076"/>
                <a:gd name="connsiteY4" fmla="*/ 47434 h 1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76" h="104679">
                  <a:moveTo>
                    <a:pt x="0" y="47434"/>
                  </a:moveTo>
                  <a:lnTo>
                    <a:pt x="57245" y="104680"/>
                  </a:lnTo>
                  <a:cubicBezTo>
                    <a:pt x="88868" y="73057"/>
                    <a:pt x="140208" y="73057"/>
                    <a:pt x="171831" y="104680"/>
                  </a:cubicBezTo>
                  <a:lnTo>
                    <a:pt x="229076" y="47434"/>
                  </a:lnTo>
                  <a:cubicBezTo>
                    <a:pt x="165830" y="-15811"/>
                    <a:pt x="63246" y="-15811"/>
                    <a:pt x="0" y="474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06" name="フリーフォーム 318">
              <a:extLst>
                <a:ext uri="{FF2B5EF4-FFF2-40B4-BE49-F238E27FC236}">
                  <a16:creationId xmlns:a16="http://schemas.microsoft.com/office/drawing/2014/main" id="{E36FE380-DE19-1BFD-1D9B-E9E685476BF3}"/>
                </a:ext>
              </a:extLst>
            </p:cNvPr>
            <p:cNvSpPr/>
            <p:nvPr/>
          </p:nvSpPr>
          <p:spPr>
            <a:xfrm>
              <a:off x="319948" y="509669"/>
              <a:ext cx="162021" cy="138300"/>
            </a:xfrm>
            <a:custGeom>
              <a:avLst/>
              <a:gdLst>
                <a:gd name="connsiteX0" fmla="*/ 23717 w 162020"/>
                <a:gd name="connsiteY0" fmla="*/ 114586 h 138303"/>
                <a:gd name="connsiteX1" fmla="*/ 138303 w 162020"/>
                <a:gd name="connsiteY1" fmla="*/ 114586 h 138303"/>
                <a:gd name="connsiteX2" fmla="*/ 138303 w 162020"/>
                <a:gd name="connsiteY2" fmla="*/ 0 h 138303"/>
                <a:gd name="connsiteX3" fmla="*/ 23717 w 162020"/>
                <a:gd name="connsiteY3" fmla="*/ 0 h 138303"/>
                <a:gd name="connsiteX4" fmla="*/ 23717 w 162020"/>
                <a:gd name="connsiteY4" fmla="*/ 114586 h 1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20" h="138303">
                  <a:moveTo>
                    <a:pt x="23717" y="114586"/>
                  </a:moveTo>
                  <a:cubicBezTo>
                    <a:pt x="55340" y="146209"/>
                    <a:pt x="106680" y="146209"/>
                    <a:pt x="138303" y="114586"/>
                  </a:cubicBezTo>
                  <a:cubicBezTo>
                    <a:pt x="169926" y="82963"/>
                    <a:pt x="169926" y="31623"/>
                    <a:pt x="138303" y="0"/>
                  </a:cubicBezTo>
                  <a:lnTo>
                    <a:pt x="23717" y="0"/>
                  </a:lnTo>
                  <a:cubicBezTo>
                    <a:pt x="-7906" y="31623"/>
                    <a:pt x="-7906" y="82963"/>
                    <a:pt x="23717" y="11458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07" name="フリーフォーム 703">
              <a:extLst>
                <a:ext uri="{FF2B5EF4-FFF2-40B4-BE49-F238E27FC236}">
                  <a16:creationId xmlns:a16="http://schemas.microsoft.com/office/drawing/2014/main" id="{F33B1779-8CCE-B3AD-FDC2-F8804F1243F1}"/>
                </a:ext>
              </a:extLst>
            </p:cNvPr>
            <p:cNvSpPr/>
            <p:nvPr/>
          </p:nvSpPr>
          <p:spPr>
            <a:xfrm>
              <a:off x="343661" y="485951"/>
              <a:ext cx="114585" cy="23718"/>
            </a:xfrm>
            <a:custGeom>
              <a:avLst/>
              <a:gdLst>
                <a:gd name="connsiteX0" fmla="*/ 0 w 114585"/>
                <a:gd name="connsiteY0" fmla="*/ 23717 h 23717"/>
                <a:gd name="connsiteX1" fmla="*/ 114586 w 114585"/>
                <a:gd name="connsiteY1" fmla="*/ 23717 h 23717"/>
                <a:gd name="connsiteX2" fmla="*/ 0 w 114585"/>
                <a:gd name="connsiteY2" fmla="*/ 23717 h 2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585" h="23717">
                  <a:moveTo>
                    <a:pt x="0" y="23717"/>
                  </a:moveTo>
                  <a:lnTo>
                    <a:pt x="114586" y="23717"/>
                  </a:lnTo>
                  <a:cubicBezTo>
                    <a:pt x="82963" y="-7906"/>
                    <a:pt x="31623" y="-7906"/>
                    <a:pt x="0" y="23717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08" name="フリーフォーム 704">
              <a:extLst>
                <a:ext uri="{FF2B5EF4-FFF2-40B4-BE49-F238E27FC236}">
                  <a16:creationId xmlns:a16="http://schemas.microsoft.com/office/drawing/2014/main" id="{5E751ED9-3BB0-2922-72C1-4E823C917274}"/>
                </a:ext>
              </a:extLst>
            </p:cNvPr>
            <p:cNvSpPr/>
            <p:nvPr/>
          </p:nvSpPr>
          <p:spPr>
            <a:xfrm>
              <a:off x="238124" y="404228"/>
              <a:ext cx="48287" cy="48196"/>
            </a:xfrm>
            <a:custGeom>
              <a:avLst/>
              <a:gdLst>
                <a:gd name="connsiteX0" fmla="*/ 48292 w 48291"/>
                <a:gd name="connsiteY0" fmla="*/ 48197 h 48196"/>
                <a:gd name="connsiteX1" fmla="*/ 48292 w 48291"/>
                <a:gd name="connsiteY1" fmla="*/ 48197 h 48196"/>
                <a:gd name="connsiteX2" fmla="*/ 0 w 48291"/>
                <a:gd name="connsiteY2" fmla="*/ 0 h 48196"/>
                <a:gd name="connsiteX3" fmla="*/ 48292 w 48291"/>
                <a:gd name="connsiteY3" fmla="*/ 48197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" h="48196">
                  <a:moveTo>
                    <a:pt x="48292" y="48197"/>
                  </a:moveTo>
                  <a:lnTo>
                    <a:pt x="48292" y="48197"/>
                  </a:lnTo>
                  <a:lnTo>
                    <a:pt x="0" y="0"/>
                  </a:lnTo>
                  <a:lnTo>
                    <a:pt x="48292" y="4819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09" name="フリーフォーム 705">
              <a:extLst>
                <a:ext uri="{FF2B5EF4-FFF2-40B4-BE49-F238E27FC236}">
                  <a16:creationId xmlns:a16="http://schemas.microsoft.com/office/drawing/2014/main" id="{50244942-384E-DCFD-07FA-EC86896AED99}"/>
                </a:ext>
              </a:extLst>
            </p:cNvPr>
            <p:cNvSpPr/>
            <p:nvPr/>
          </p:nvSpPr>
          <p:spPr>
            <a:xfrm>
              <a:off x="228983" y="324027"/>
              <a:ext cx="343661" cy="128398"/>
            </a:xfrm>
            <a:custGeom>
              <a:avLst/>
              <a:gdLst>
                <a:gd name="connsiteX0" fmla="*/ 95 w 343661"/>
                <a:gd name="connsiteY0" fmla="*/ 71152 h 128396"/>
                <a:gd name="connsiteX1" fmla="*/ 9144 w 343661"/>
                <a:gd name="connsiteY1" fmla="*/ 80200 h 128396"/>
                <a:gd name="connsiteX2" fmla="*/ 57340 w 343661"/>
                <a:gd name="connsiteY2" fmla="*/ 128397 h 128396"/>
                <a:gd name="connsiteX3" fmla="*/ 286417 w 343661"/>
                <a:gd name="connsiteY3" fmla="*/ 128397 h 128396"/>
                <a:gd name="connsiteX4" fmla="*/ 343662 w 343661"/>
                <a:gd name="connsiteY4" fmla="*/ 71152 h 128396"/>
                <a:gd name="connsiteX5" fmla="*/ 0 w 343661"/>
                <a:gd name="connsiteY5" fmla="*/ 71152 h 12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61" h="128396">
                  <a:moveTo>
                    <a:pt x="95" y="71152"/>
                  </a:moveTo>
                  <a:lnTo>
                    <a:pt x="9144" y="80200"/>
                  </a:lnTo>
                  <a:lnTo>
                    <a:pt x="57340" y="128397"/>
                  </a:lnTo>
                  <a:cubicBezTo>
                    <a:pt x="120587" y="65151"/>
                    <a:pt x="223171" y="65151"/>
                    <a:pt x="286417" y="128397"/>
                  </a:cubicBezTo>
                  <a:lnTo>
                    <a:pt x="343662" y="71152"/>
                  </a:lnTo>
                  <a:cubicBezTo>
                    <a:pt x="248793" y="-23717"/>
                    <a:pt x="94869" y="-23717"/>
                    <a:pt x="0" y="71152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0" name="フリーフォーム 706">
              <a:extLst>
                <a:ext uri="{FF2B5EF4-FFF2-40B4-BE49-F238E27FC236}">
                  <a16:creationId xmlns:a16="http://schemas.microsoft.com/office/drawing/2014/main" id="{BF6F8EE8-ED18-90E8-1E3B-4B63BE98F7E2}"/>
                </a:ext>
              </a:extLst>
            </p:cNvPr>
            <p:cNvSpPr/>
            <p:nvPr/>
          </p:nvSpPr>
          <p:spPr>
            <a:xfrm>
              <a:off x="644934" y="280598"/>
              <a:ext cx="42388" cy="42386"/>
            </a:xfrm>
            <a:custGeom>
              <a:avLst/>
              <a:gdLst>
                <a:gd name="connsiteX0" fmla="*/ 42386 w 42386"/>
                <a:gd name="connsiteY0" fmla="*/ 0 h 42386"/>
                <a:gd name="connsiteX1" fmla="*/ 42386 w 42386"/>
                <a:gd name="connsiteY1" fmla="*/ 0 h 42386"/>
                <a:gd name="connsiteX2" fmla="*/ 0 w 42386"/>
                <a:gd name="connsiteY2" fmla="*/ 42386 h 42386"/>
                <a:gd name="connsiteX3" fmla="*/ 42386 w 42386"/>
                <a:gd name="connsiteY3" fmla="*/ 0 h 4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" h="42386">
                  <a:moveTo>
                    <a:pt x="42386" y="0"/>
                  </a:moveTo>
                  <a:lnTo>
                    <a:pt x="42386" y="0"/>
                  </a:lnTo>
                  <a:lnTo>
                    <a:pt x="0" y="42386"/>
                  </a:lnTo>
                  <a:lnTo>
                    <a:pt x="4238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1" name="フリーフォーム 707">
              <a:extLst>
                <a:ext uri="{FF2B5EF4-FFF2-40B4-BE49-F238E27FC236}">
                  <a16:creationId xmlns:a16="http://schemas.microsoft.com/office/drawing/2014/main" id="{6603CCAA-91A8-EC64-8176-BE7E4A8959B8}"/>
                </a:ext>
              </a:extLst>
            </p:cNvPr>
            <p:cNvSpPr/>
            <p:nvPr/>
          </p:nvSpPr>
          <p:spPr>
            <a:xfrm>
              <a:off x="114585" y="162009"/>
              <a:ext cx="572738" cy="175833"/>
            </a:xfrm>
            <a:custGeom>
              <a:avLst/>
              <a:gdLst>
                <a:gd name="connsiteX0" fmla="*/ 0 w 572738"/>
                <a:gd name="connsiteY0" fmla="*/ 118586 h 175831"/>
                <a:gd name="connsiteX1" fmla="*/ 57245 w 572738"/>
                <a:gd name="connsiteY1" fmla="*/ 175832 h 175831"/>
                <a:gd name="connsiteX2" fmla="*/ 515493 w 572738"/>
                <a:gd name="connsiteY2" fmla="*/ 175832 h 175831"/>
                <a:gd name="connsiteX3" fmla="*/ 530447 w 572738"/>
                <a:gd name="connsiteY3" fmla="*/ 160877 h 175831"/>
                <a:gd name="connsiteX4" fmla="*/ 572738 w 572738"/>
                <a:gd name="connsiteY4" fmla="*/ 118586 h 175831"/>
                <a:gd name="connsiteX5" fmla="*/ 0 w 572738"/>
                <a:gd name="connsiteY5" fmla="*/ 118586 h 1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738" h="175831">
                  <a:moveTo>
                    <a:pt x="0" y="118586"/>
                  </a:moveTo>
                  <a:lnTo>
                    <a:pt x="57245" y="175832"/>
                  </a:lnTo>
                  <a:cubicBezTo>
                    <a:pt x="183737" y="49340"/>
                    <a:pt x="388906" y="49340"/>
                    <a:pt x="515493" y="175832"/>
                  </a:cubicBezTo>
                  <a:lnTo>
                    <a:pt x="530447" y="160877"/>
                  </a:lnTo>
                  <a:lnTo>
                    <a:pt x="572738" y="118586"/>
                  </a:lnTo>
                  <a:cubicBezTo>
                    <a:pt x="414623" y="-39529"/>
                    <a:pt x="158115" y="-39529"/>
                    <a:pt x="0" y="11858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2" name="フリーフォーム 708">
              <a:extLst>
                <a:ext uri="{FF2B5EF4-FFF2-40B4-BE49-F238E27FC236}">
                  <a16:creationId xmlns:a16="http://schemas.microsoft.com/office/drawing/2014/main" id="{C36C75B2-F169-CC66-1924-245B28FEBA22}"/>
                </a:ext>
              </a:extLst>
            </p:cNvPr>
            <p:cNvSpPr/>
            <p:nvPr/>
          </p:nvSpPr>
          <p:spPr>
            <a:xfrm>
              <a:off x="0" y="7"/>
              <a:ext cx="801814" cy="223347"/>
            </a:xfrm>
            <a:custGeom>
              <a:avLst/>
              <a:gdLst>
                <a:gd name="connsiteX0" fmla="*/ 229648 w 801814"/>
                <a:gd name="connsiteY0" fmla="*/ 77236 h 223349"/>
                <a:gd name="connsiteX1" fmla="*/ 572738 w 801814"/>
                <a:gd name="connsiteY1" fmla="*/ 77236 h 223349"/>
                <a:gd name="connsiteX2" fmla="*/ 732282 w 801814"/>
                <a:gd name="connsiteY2" fmla="*/ 179915 h 223349"/>
                <a:gd name="connsiteX3" fmla="*/ 744569 w 801814"/>
                <a:gd name="connsiteY3" fmla="*/ 223254 h 223349"/>
                <a:gd name="connsiteX4" fmla="*/ 801815 w 801814"/>
                <a:gd name="connsiteY4" fmla="*/ 166009 h 223349"/>
                <a:gd name="connsiteX5" fmla="*/ 0 w 801814"/>
                <a:gd name="connsiteY5" fmla="*/ 166104 h 223349"/>
                <a:gd name="connsiteX6" fmla="*/ 57245 w 801814"/>
                <a:gd name="connsiteY6" fmla="*/ 223349 h 223349"/>
                <a:gd name="connsiteX7" fmla="*/ 117920 w 801814"/>
                <a:gd name="connsiteY7" fmla="*/ 171914 h 223349"/>
                <a:gd name="connsiteX8" fmla="*/ 229553 w 801814"/>
                <a:gd name="connsiteY8" fmla="*/ 77236 h 22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1814" h="223349">
                  <a:moveTo>
                    <a:pt x="229648" y="77236"/>
                  </a:moveTo>
                  <a:lnTo>
                    <a:pt x="572738" y="77236"/>
                  </a:lnTo>
                  <a:lnTo>
                    <a:pt x="732282" y="179915"/>
                  </a:lnTo>
                  <a:lnTo>
                    <a:pt x="744569" y="223254"/>
                  </a:lnTo>
                  <a:lnTo>
                    <a:pt x="801815" y="166009"/>
                  </a:lnTo>
                  <a:cubicBezTo>
                    <a:pt x="580454" y="-55352"/>
                    <a:pt x="221456" y="-55352"/>
                    <a:pt x="0" y="166104"/>
                  </a:cubicBezTo>
                  <a:lnTo>
                    <a:pt x="57245" y="223349"/>
                  </a:lnTo>
                  <a:cubicBezTo>
                    <a:pt x="76391" y="204204"/>
                    <a:pt x="96679" y="187154"/>
                    <a:pt x="117920" y="171914"/>
                  </a:cubicBezTo>
                  <a:lnTo>
                    <a:pt x="229553" y="772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3" name="フリーフォーム 709">
              <a:extLst>
                <a:ext uri="{FF2B5EF4-FFF2-40B4-BE49-F238E27FC236}">
                  <a16:creationId xmlns:a16="http://schemas.microsoft.com/office/drawing/2014/main" id="{28E9D470-27A6-F9BD-481F-D6CAB5820AFB}"/>
                </a:ext>
              </a:extLst>
            </p:cNvPr>
            <p:cNvSpPr/>
            <p:nvPr/>
          </p:nvSpPr>
          <p:spPr>
            <a:xfrm>
              <a:off x="118015" y="77236"/>
              <a:ext cx="626651" cy="146109"/>
            </a:xfrm>
            <a:custGeom>
              <a:avLst/>
              <a:gdLst>
                <a:gd name="connsiteX0" fmla="*/ 454724 w 626649"/>
                <a:gd name="connsiteY0" fmla="*/ 0 h 146113"/>
                <a:gd name="connsiteX1" fmla="*/ 111633 w 626649"/>
                <a:gd name="connsiteY1" fmla="*/ 0 h 146113"/>
                <a:gd name="connsiteX2" fmla="*/ 0 w 626649"/>
                <a:gd name="connsiteY2" fmla="*/ 94678 h 146113"/>
                <a:gd name="connsiteX3" fmla="*/ 626650 w 626649"/>
                <a:gd name="connsiteY3" fmla="*/ 146114 h 146113"/>
                <a:gd name="connsiteX4" fmla="*/ 614363 w 626649"/>
                <a:gd name="connsiteY4" fmla="*/ 102775 h 146113"/>
                <a:gd name="connsiteX5" fmla="*/ 454819 w 626649"/>
                <a:gd name="connsiteY5" fmla="*/ 95 h 14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649" h="146113">
                  <a:moveTo>
                    <a:pt x="454724" y="0"/>
                  </a:moveTo>
                  <a:lnTo>
                    <a:pt x="111633" y="0"/>
                  </a:lnTo>
                  <a:lnTo>
                    <a:pt x="0" y="94678"/>
                  </a:lnTo>
                  <a:cubicBezTo>
                    <a:pt x="189929" y="-41624"/>
                    <a:pt x="455962" y="-24574"/>
                    <a:pt x="626650" y="146114"/>
                  </a:cubicBezTo>
                  <a:lnTo>
                    <a:pt x="614363" y="102775"/>
                  </a:lnTo>
                  <a:lnTo>
                    <a:pt x="454819" y="9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grpSp>
        <p:nvGrpSpPr>
          <p:cNvPr id="814" name="グラフィックス 312">
            <a:extLst>
              <a:ext uri="{FF2B5EF4-FFF2-40B4-BE49-F238E27FC236}">
                <a16:creationId xmlns:a16="http://schemas.microsoft.com/office/drawing/2014/main" id="{479B7C88-4ECD-609D-1727-5FA3BD436833}"/>
              </a:ext>
            </a:extLst>
          </p:cNvPr>
          <p:cNvGrpSpPr>
            <a:grpSpLocks noChangeAspect="1"/>
          </p:cNvGrpSpPr>
          <p:nvPr/>
        </p:nvGrpSpPr>
        <p:grpSpPr>
          <a:xfrm>
            <a:off x="5209793" y="5057494"/>
            <a:ext cx="94199" cy="82639"/>
            <a:chOff x="0" y="-1"/>
            <a:chExt cx="801814" cy="647970"/>
          </a:xfrm>
        </p:grpSpPr>
        <p:sp>
          <p:nvSpPr>
            <p:cNvPr id="815" name="フリーフォーム 314">
              <a:extLst>
                <a:ext uri="{FF2B5EF4-FFF2-40B4-BE49-F238E27FC236}">
                  <a16:creationId xmlns:a16="http://schemas.microsoft.com/office/drawing/2014/main" id="{BFD8C97E-DD2A-DF21-E9B7-CE2E3B231FDD}"/>
                </a:ext>
              </a:extLst>
            </p:cNvPr>
            <p:cNvSpPr/>
            <p:nvPr/>
          </p:nvSpPr>
          <p:spPr>
            <a:xfrm>
              <a:off x="57241" y="171911"/>
              <a:ext cx="60672" cy="51434"/>
            </a:xfrm>
            <a:custGeom>
              <a:avLst/>
              <a:gdLst>
                <a:gd name="connsiteX0" fmla="*/ 0 w 60674"/>
                <a:gd name="connsiteY0" fmla="*/ 51435 h 51435"/>
                <a:gd name="connsiteX1" fmla="*/ 60674 w 60674"/>
                <a:gd name="connsiteY1" fmla="*/ 0 h 51435"/>
                <a:gd name="connsiteX2" fmla="*/ 0 w 60674"/>
                <a:gd name="connsiteY2" fmla="*/ 5143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74" h="51435">
                  <a:moveTo>
                    <a:pt x="0" y="51435"/>
                  </a:moveTo>
                  <a:lnTo>
                    <a:pt x="60674" y="0"/>
                  </a:lnTo>
                  <a:cubicBezTo>
                    <a:pt x="39433" y="15240"/>
                    <a:pt x="19050" y="32290"/>
                    <a:pt x="0" y="514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6" name="フリーフォーム 315">
              <a:extLst>
                <a:ext uri="{FF2B5EF4-FFF2-40B4-BE49-F238E27FC236}">
                  <a16:creationId xmlns:a16="http://schemas.microsoft.com/office/drawing/2014/main" id="{4F7B2C4B-C90B-FCD1-3F81-A49C21C692F4}"/>
                </a:ext>
              </a:extLst>
            </p:cNvPr>
            <p:cNvSpPr/>
            <p:nvPr/>
          </p:nvSpPr>
          <p:spPr>
            <a:xfrm>
              <a:off x="171733" y="242971"/>
              <a:ext cx="473201" cy="161163"/>
            </a:xfrm>
            <a:custGeom>
              <a:avLst/>
              <a:gdLst>
                <a:gd name="connsiteX0" fmla="*/ 95 w 473201"/>
                <a:gd name="connsiteY0" fmla="*/ 94869 h 161162"/>
                <a:gd name="connsiteX1" fmla="*/ 66389 w 473201"/>
                <a:gd name="connsiteY1" fmla="*/ 161163 h 161162"/>
                <a:gd name="connsiteX2" fmla="*/ 57340 w 473201"/>
                <a:gd name="connsiteY2" fmla="*/ 152114 h 161162"/>
                <a:gd name="connsiteX3" fmla="*/ 401003 w 473201"/>
                <a:gd name="connsiteY3" fmla="*/ 152114 h 161162"/>
                <a:gd name="connsiteX4" fmla="*/ 473202 w 473201"/>
                <a:gd name="connsiteY4" fmla="*/ 79915 h 161162"/>
                <a:gd name="connsiteX5" fmla="*/ 458248 w 473201"/>
                <a:gd name="connsiteY5" fmla="*/ 94869 h 161162"/>
                <a:gd name="connsiteX6" fmla="*/ 0 w 473201"/>
                <a:gd name="connsiteY6" fmla="*/ 94869 h 16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201" h="161162">
                  <a:moveTo>
                    <a:pt x="95" y="94869"/>
                  </a:moveTo>
                  <a:lnTo>
                    <a:pt x="66389" y="161163"/>
                  </a:lnTo>
                  <a:lnTo>
                    <a:pt x="57340" y="152114"/>
                  </a:lnTo>
                  <a:cubicBezTo>
                    <a:pt x="152209" y="57245"/>
                    <a:pt x="306133" y="57245"/>
                    <a:pt x="401003" y="152114"/>
                  </a:cubicBezTo>
                  <a:lnTo>
                    <a:pt x="473202" y="79915"/>
                  </a:lnTo>
                  <a:lnTo>
                    <a:pt x="458248" y="94869"/>
                  </a:lnTo>
                  <a:cubicBezTo>
                    <a:pt x="331756" y="-31623"/>
                    <a:pt x="126587" y="-31623"/>
                    <a:pt x="0" y="94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7" name="フリーフォーム 316">
              <a:extLst>
                <a:ext uri="{FF2B5EF4-FFF2-40B4-BE49-F238E27FC236}">
                  <a16:creationId xmlns:a16="http://schemas.microsoft.com/office/drawing/2014/main" id="{CF7F32C1-CD4E-0847-2710-DDF84C46D604}"/>
                </a:ext>
              </a:extLst>
            </p:cNvPr>
            <p:cNvSpPr/>
            <p:nvPr/>
          </p:nvSpPr>
          <p:spPr>
            <a:xfrm>
              <a:off x="57241" y="81039"/>
              <a:ext cx="687229" cy="199559"/>
            </a:xfrm>
            <a:custGeom>
              <a:avLst/>
              <a:gdLst>
                <a:gd name="connsiteX0" fmla="*/ 60674 w 687228"/>
                <a:gd name="connsiteY0" fmla="*/ 90876 h 199555"/>
                <a:gd name="connsiteX1" fmla="*/ 0 w 687228"/>
                <a:gd name="connsiteY1" fmla="*/ 142311 h 199555"/>
                <a:gd name="connsiteX2" fmla="*/ 57245 w 687228"/>
                <a:gd name="connsiteY2" fmla="*/ 199556 h 199555"/>
                <a:gd name="connsiteX3" fmla="*/ 629984 w 687228"/>
                <a:gd name="connsiteY3" fmla="*/ 199556 h 199555"/>
                <a:gd name="connsiteX4" fmla="*/ 687229 w 687228"/>
                <a:gd name="connsiteY4" fmla="*/ 142311 h 199555"/>
                <a:gd name="connsiteX5" fmla="*/ 60674 w 687228"/>
                <a:gd name="connsiteY5" fmla="*/ 90876 h 19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228" h="199555">
                  <a:moveTo>
                    <a:pt x="60674" y="90876"/>
                  </a:moveTo>
                  <a:lnTo>
                    <a:pt x="0" y="142311"/>
                  </a:lnTo>
                  <a:lnTo>
                    <a:pt x="57245" y="199556"/>
                  </a:lnTo>
                  <a:cubicBezTo>
                    <a:pt x="215360" y="41441"/>
                    <a:pt x="471869" y="41441"/>
                    <a:pt x="629984" y="199556"/>
                  </a:cubicBezTo>
                  <a:lnTo>
                    <a:pt x="687229" y="142311"/>
                  </a:lnTo>
                  <a:cubicBezTo>
                    <a:pt x="516636" y="-28377"/>
                    <a:pt x="250603" y="-45522"/>
                    <a:pt x="60674" y="908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8" name="フリーフォーム 317">
              <a:extLst>
                <a:ext uri="{FF2B5EF4-FFF2-40B4-BE49-F238E27FC236}">
                  <a16:creationId xmlns:a16="http://schemas.microsoft.com/office/drawing/2014/main" id="{353F14C5-66D4-E02F-19F4-DAF948B147DD}"/>
                </a:ext>
              </a:extLst>
            </p:cNvPr>
            <p:cNvSpPr/>
            <p:nvPr/>
          </p:nvSpPr>
          <p:spPr>
            <a:xfrm>
              <a:off x="286420" y="404989"/>
              <a:ext cx="229076" cy="104680"/>
            </a:xfrm>
            <a:custGeom>
              <a:avLst/>
              <a:gdLst>
                <a:gd name="connsiteX0" fmla="*/ 0 w 229076"/>
                <a:gd name="connsiteY0" fmla="*/ 47434 h 104679"/>
                <a:gd name="connsiteX1" fmla="*/ 57245 w 229076"/>
                <a:gd name="connsiteY1" fmla="*/ 104680 h 104679"/>
                <a:gd name="connsiteX2" fmla="*/ 171831 w 229076"/>
                <a:gd name="connsiteY2" fmla="*/ 104680 h 104679"/>
                <a:gd name="connsiteX3" fmla="*/ 229076 w 229076"/>
                <a:gd name="connsiteY3" fmla="*/ 47434 h 104679"/>
                <a:gd name="connsiteX4" fmla="*/ 0 w 229076"/>
                <a:gd name="connsiteY4" fmla="*/ 47434 h 1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76" h="104679">
                  <a:moveTo>
                    <a:pt x="0" y="47434"/>
                  </a:moveTo>
                  <a:lnTo>
                    <a:pt x="57245" y="104680"/>
                  </a:lnTo>
                  <a:cubicBezTo>
                    <a:pt x="88868" y="73057"/>
                    <a:pt x="140208" y="73057"/>
                    <a:pt x="171831" y="104680"/>
                  </a:cubicBezTo>
                  <a:lnTo>
                    <a:pt x="229076" y="47434"/>
                  </a:lnTo>
                  <a:cubicBezTo>
                    <a:pt x="165830" y="-15811"/>
                    <a:pt x="63246" y="-15811"/>
                    <a:pt x="0" y="474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19" name="フリーフォーム 318">
              <a:extLst>
                <a:ext uri="{FF2B5EF4-FFF2-40B4-BE49-F238E27FC236}">
                  <a16:creationId xmlns:a16="http://schemas.microsoft.com/office/drawing/2014/main" id="{91ED065C-BAAA-FDF3-59DC-5E2A64258664}"/>
                </a:ext>
              </a:extLst>
            </p:cNvPr>
            <p:cNvSpPr/>
            <p:nvPr/>
          </p:nvSpPr>
          <p:spPr>
            <a:xfrm>
              <a:off x="319948" y="509669"/>
              <a:ext cx="162021" cy="138300"/>
            </a:xfrm>
            <a:custGeom>
              <a:avLst/>
              <a:gdLst>
                <a:gd name="connsiteX0" fmla="*/ 23717 w 162020"/>
                <a:gd name="connsiteY0" fmla="*/ 114586 h 138303"/>
                <a:gd name="connsiteX1" fmla="*/ 138303 w 162020"/>
                <a:gd name="connsiteY1" fmla="*/ 114586 h 138303"/>
                <a:gd name="connsiteX2" fmla="*/ 138303 w 162020"/>
                <a:gd name="connsiteY2" fmla="*/ 0 h 138303"/>
                <a:gd name="connsiteX3" fmla="*/ 23717 w 162020"/>
                <a:gd name="connsiteY3" fmla="*/ 0 h 138303"/>
                <a:gd name="connsiteX4" fmla="*/ 23717 w 162020"/>
                <a:gd name="connsiteY4" fmla="*/ 114586 h 1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20" h="138303">
                  <a:moveTo>
                    <a:pt x="23717" y="114586"/>
                  </a:moveTo>
                  <a:cubicBezTo>
                    <a:pt x="55340" y="146209"/>
                    <a:pt x="106680" y="146209"/>
                    <a:pt x="138303" y="114586"/>
                  </a:cubicBezTo>
                  <a:cubicBezTo>
                    <a:pt x="169926" y="82963"/>
                    <a:pt x="169926" y="31623"/>
                    <a:pt x="138303" y="0"/>
                  </a:cubicBezTo>
                  <a:lnTo>
                    <a:pt x="23717" y="0"/>
                  </a:lnTo>
                  <a:cubicBezTo>
                    <a:pt x="-7906" y="31623"/>
                    <a:pt x="-7906" y="82963"/>
                    <a:pt x="23717" y="11458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20" name="フリーフォーム 703">
              <a:extLst>
                <a:ext uri="{FF2B5EF4-FFF2-40B4-BE49-F238E27FC236}">
                  <a16:creationId xmlns:a16="http://schemas.microsoft.com/office/drawing/2014/main" id="{11671E03-04FE-96A0-DA3E-3A8AFA2F8766}"/>
                </a:ext>
              </a:extLst>
            </p:cNvPr>
            <p:cNvSpPr/>
            <p:nvPr/>
          </p:nvSpPr>
          <p:spPr>
            <a:xfrm>
              <a:off x="343661" y="485951"/>
              <a:ext cx="114585" cy="23718"/>
            </a:xfrm>
            <a:custGeom>
              <a:avLst/>
              <a:gdLst>
                <a:gd name="connsiteX0" fmla="*/ 0 w 114585"/>
                <a:gd name="connsiteY0" fmla="*/ 23717 h 23717"/>
                <a:gd name="connsiteX1" fmla="*/ 114586 w 114585"/>
                <a:gd name="connsiteY1" fmla="*/ 23717 h 23717"/>
                <a:gd name="connsiteX2" fmla="*/ 0 w 114585"/>
                <a:gd name="connsiteY2" fmla="*/ 23717 h 2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585" h="23717">
                  <a:moveTo>
                    <a:pt x="0" y="23717"/>
                  </a:moveTo>
                  <a:lnTo>
                    <a:pt x="114586" y="23717"/>
                  </a:lnTo>
                  <a:cubicBezTo>
                    <a:pt x="82963" y="-7906"/>
                    <a:pt x="31623" y="-7906"/>
                    <a:pt x="0" y="23717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21" name="フリーフォーム 704">
              <a:extLst>
                <a:ext uri="{FF2B5EF4-FFF2-40B4-BE49-F238E27FC236}">
                  <a16:creationId xmlns:a16="http://schemas.microsoft.com/office/drawing/2014/main" id="{39D22226-E3DF-8953-AB1E-FE96BFE0497B}"/>
                </a:ext>
              </a:extLst>
            </p:cNvPr>
            <p:cNvSpPr/>
            <p:nvPr/>
          </p:nvSpPr>
          <p:spPr>
            <a:xfrm>
              <a:off x="238124" y="404228"/>
              <a:ext cx="48287" cy="48196"/>
            </a:xfrm>
            <a:custGeom>
              <a:avLst/>
              <a:gdLst>
                <a:gd name="connsiteX0" fmla="*/ 48292 w 48291"/>
                <a:gd name="connsiteY0" fmla="*/ 48197 h 48196"/>
                <a:gd name="connsiteX1" fmla="*/ 48292 w 48291"/>
                <a:gd name="connsiteY1" fmla="*/ 48197 h 48196"/>
                <a:gd name="connsiteX2" fmla="*/ 0 w 48291"/>
                <a:gd name="connsiteY2" fmla="*/ 0 h 48196"/>
                <a:gd name="connsiteX3" fmla="*/ 48292 w 48291"/>
                <a:gd name="connsiteY3" fmla="*/ 48197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" h="48196">
                  <a:moveTo>
                    <a:pt x="48292" y="48197"/>
                  </a:moveTo>
                  <a:lnTo>
                    <a:pt x="48292" y="48197"/>
                  </a:lnTo>
                  <a:lnTo>
                    <a:pt x="0" y="0"/>
                  </a:lnTo>
                  <a:lnTo>
                    <a:pt x="48292" y="4819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22" name="フリーフォーム 705">
              <a:extLst>
                <a:ext uri="{FF2B5EF4-FFF2-40B4-BE49-F238E27FC236}">
                  <a16:creationId xmlns:a16="http://schemas.microsoft.com/office/drawing/2014/main" id="{37A89A5D-4FC3-374F-1AD5-527CCCDBC52E}"/>
                </a:ext>
              </a:extLst>
            </p:cNvPr>
            <p:cNvSpPr/>
            <p:nvPr/>
          </p:nvSpPr>
          <p:spPr>
            <a:xfrm>
              <a:off x="228983" y="324027"/>
              <a:ext cx="343661" cy="128398"/>
            </a:xfrm>
            <a:custGeom>
              <a:avLst/>
              <a:gdLst>
                <a:gd name="connsiteX0" fmla="*/ 95 w 343661"/>
                <a:gd name="connsiteY0" fmla="*/ 71152 h 128396"/>
                <a:gd name="connsiteX1" fmla="*/ 9144 w 343661"/>
                <a:gd name="connsiteY1" fmla="*/ 80200 h 128396"/>
                <a:gd name="connsiteX2" fmla="*/ 57340 w 343661"/>
                <a:gd name="connsiteY2" fmla="*/ 128397 h 128396"/>
                <a:gd name="connsiteX3" fmla="*/ 286417 w 343661"/>
                <a:gd name="connsiteY3" fmla="*/ 128397 h 128396"/>
                <a:gd name="connsiteX4" fmla="*/ 343662 w 343661"/>
                <a:gd name="connsiteY4" fmla="*/ 71152 h 128396"/>
                <a:gd name="connsiteX5" fmla="*/ 0 w 343661"/>
                <a:gd name="connsiteY5" fmla="*/ 71152 h 12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61" h="128396">
                  <a:moveTo>
                    <a:pt x="95" y="71152"/>
                  </a:moveTo>
                  <a:lnTo>
                    <a:pt x="9144" y="80200"/>
                  </a:lnTo>
                  <a:lnTo>
                    <a:pt x="57340" y="128397"/>
                  </a:lnTo>
                  <a:cubicBezTo>
                    <a:pt x="120587" y="65151"/>
                    <a:pt x="223171" y="65151"/>
                    <a:pt x="286417" y="128397"/>
                  </a:cubicBezTo>
                  <a:lnTo>
                    <a:pt x="343662" y="71152"/>
                  </a:lnTo>
                  <a:cubicBezTo>
                    <a:pt x="248793" y="-23717"/>
                    <a:pt x="94869" y="-23717"/>
                    <a:pt x="0" y="71152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23" name="フリーフォーム 706">
              <a:extLst>
                <a:ext uri="{FF2B5EF4-FFF2-40B4-BE49-F238E27FC236}">
                  <a16:creationId xmlns:a16="http://schemas.microsoft.com/office/drawing/2014/main" id="{06925610-160B-6268-4699-1F7BC4E79F4D}"/>
                </a:ext>
              </a:extLst>
            </p:cNvPr>
            <p:cNvSpPr/>
            <p:nvPr/>
          </p:nvSpPr>
          <p:spPr>
            <a:xfrm>
              <a:off x="644934" y="280598"/>
              <a:ext cx="42388" cy="42386"/>
            </a:xfrm>
            <a:custGeom>
              <a:avLst/>
              <a:gdLst>
                <a:gd name="connsiteX0" fmla="*/ 42386 w 42386"/>
                <a:gd name="connsiteY0" fmla="*/ 0 h 42386"/>
                <a:gd name="connsiteX1" fmla="*/ 42386 w 42386"/>
                <a:gd name="connsiteY1" fmla="*/ 0 h 42386"/>
                <a:gd name="connsiteX2" fmla="*/ 0 w 42386"/>
                <a:gd name="connsiteY2" fmla="*/ 42386 h 42386"/>
                <a:gd name="connsiteX3" fmla="*/ 42386 w 42386"/>
                <a:gd name="connsiteY3" fmla="*/ 0 h 4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" h="42386">
                  <a:moveTo>
                    <a:pt x="42386" y="0"/>
                  </a:moveTo>
                  <a:lnTo>
                    <a:pt x="42386" y="0"/>
                  </a:lnTo>
                  <a:lnTo>
                    <a:pt x="0" y="42386"/>
                  </a:lnTo>
                  <a:lnTo>
                    <a:pt x="4238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24" name="フリーフォーム 707">
              <a:extLst>
                <a:ext uri="{FF2B5EF4-FFF2-40B4-BE49-F238E27FC236}">
                  <a16:creationId xmlns:a16="http://schemas.microsoft.com/office/drawing/2014/main" id="{AFE2F4FE-FB0A-420B-E357-C9B6C9892F4F}"/>
                </a:ext>
              </a:extLst>
            </p:cNvPr>
            <p:cNvSpPr/>
            <p:nvPr/>
          </p:nvSpPr>
          <p:spPr>
            <a:xfrm>
              <a:off x="114585" y="162009"/>
              <a:ext cx="572738" cy="175833"/>
            </a:xfrm>
            <a:custGeom>
              <a:avLst/>
              <a:gdLst>
                <a:gd name="connsiteX0" fmla="*/ 0 w 572738"/>
                <a:gd name="connsiteY0" fmla="*/ 118586 h 175831"/>
                <a:gd name="connsiteX1" fmla="*/ 57245 w 572738"/>
                <a:gd name="connsiteY1" fmla="*/ 175832 h 175831"/>
                <a:gd name="connsiteX2" fmla="*/ 515493 w 572738"/>
                <a:gd name="connsiteY2" fmla="*/ 175832 h 175831"/>
                <a:gd name="connsiteX3" fmla="*/ 530447 w 572738"/>
                <a:gd name="connsiteY3" fmla="*/ 160877 h 175831"/>
                <a:gd name="connsiteX4" fmla="*/ 572738 w 572738"/>
                <a:gd name="connsiteY4" fmla="*/ 118586 h 175831"/>
                <a:gd name="connsiteX5" fmla="*/ 0 w 572738"/>
                <a:gd name="connsiteY5" fmla="*/ 118586 h 1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738" h="175831">
                  <a:moveTo>
                    <a:pt x="0" y="118586"/>
                  </a:moveTo>
                  <a:lnTo>
                    <a:pt x="57245" y="175832"/>
                  </a:lnTo>
                  <a:cubicBezTo>
                    <a:pt x="183737" y="49340"/>
                    <a:pt x="388906" y="49340"/>
                    <a:pt x="515493" y="175832"/>
                  </a:cubicBezTo>
                  <a:lnTo>
                    <a:pt x="530447" y="160877"/>
                  </a:lnTo>
                  <a:lnTo>
                    <a:pt x="572738" y="118586"/>
                  </a:lnTo>
                  <a:cubicBezTo>
                    <a:pt x="414623" y="-39529"/>
                    <a:pt x="158115" y="-39529"/>
                    <a:pt x="0" y="11858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25" name="フリーフォーム 708">
              <a:extLst>
                <a:ext uri="{FF2B5EF4-FFF2-40B4-BE49-F238E27FC236}">
                  <a16:creationId xmlns:a16="http://schemas.microsoft.com/office/drawing/2014/main" id="{B4288E44-FAAB-FE1D-5B06-DC7F539B1F13}"/>
                </a:ext>
              </a:extLst>
            </p:cNvPr>
            <p:cNvSpPr/>
            <p:nvPr/>
          </p:nvSpPr>
          <p:spPr>
            <a:xfrm>
              <a:off x="0" y="-1"/>
              <a:ext cx="801814" cy="223347"/>
            </a:xfrm>
            <a:custGeom>
              <a:avLst/>
              <a:gdLst>
                <a:gd name="connsiteX0" fmla="*/ 229648 w 801814"/>
                <a:gd name="connsiteY0" fmla="*/ 77236 h 223349"/>
                <a:gd name="connsiteX1" fmla="*/ 572738 w 801814"/>
                <a:gd name="connsiteY1" fmla="*/ 77236 h 223349"/>
                <a:gd name="connsiteX2" fmla="*/ 732282 w 801814"/>
                <a:gd name="connsiteY2" fmla="*/ 179915 h 223349"/>
                <a:gd name="connsiteX3" fmla="*/ 744569 w 801814"/>
                <a:gd name="connsiteY3" fmla="*/ 223254 h 223349"/>
                <a:gd name="connsiteX4" fmla="*/ 801815 w 801814"/>
                <a:gd name="connsiteY4" fmla="*/ 166009 h 223349"/>
                <a:gd name="connsiteX5" fmla="*/ 0 w 801814"/>
                <a:gd name="connsiteY5" fmla="*/ 166104 h 223349"/>
                <a:gd name="connsiteX6" fmla="*/ 57245 w 801814"/>
                <a:gd name="connsiteY6" fmla="*/ 223349 h 223349"/>
                <a:gd name="connsiteX7" fmla="*/ 117920 w 801814"/>
                <a:gd name="connsiteY7" fmla="*/ 171914 h 223349"/>
                <a:gd name="connsiteX8" fmla="*/ 229553 w 801814"/>
                <a:gd name="connsiteY8" fmla="*/ 77236 h 22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1814" h="223349">
                  <a:moveTo>
                    <a:pt x="229648" y="77236"/>
                  </a:moveTo>
                  <a:lnTo>
                    <a:pt x="572738" y="77236"/>
                  </a:lnTo>
                  <a:lnTo>
                    <a:pt x="732282" y="179915"/>
                  </a:lnTo>
                  <a:lnTo>
                    <a:pt x="744569" y="223254"/>
                  </a:lnTo>
                  <a:lnTo>
                    <a:pt x="801815" y="166009"/>
                  </a:lnTo>
                  <a:cubicBezTo>
                    <a:pt x="580454" y="-55352"/>
                    <a:pt x="221456" y="-55352"/>
                    <a:pt x="0" y="166104"/>
                  </a:cubicBezTo>
                  <a:lnTo>
                    <a:pt x="57245" y="223349"/>
                  </a:lnTo>
                  <a:cubicBezTo>
                    <a:pt x="76391" y="204204"/>
                    <a:pt x="96679" y="187154"/>
                    <a:pt x="117920" y="171914"/>
                  </a:cubicBezTo>
                  <a:lnTo>
                    <a:pt x="229553" y="772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826" name="フリーフォーム 709">
              <a:extLst>
                <a:ext uri="{FF2B5EF4-FFF2-40B4-BE49-F238E27FC236}">
                  <a16:creationId xmlns:a16="http://schemas.microsoft.com/office/drawing/2014/main" id="{718B7110-E4FE-AC0D-2619-A35639DCA674}"/>
                </a:ext>
              </a:extLst>
            </p:cNvPr>
            <p:cNvSpPr/>
            <p:nvPr/>
          </p:nvSpPr>
          <p:spPr>
            <a:xfrm>
              <a:off x="118015" y="77236"/>
              <a:ext cx="626651" cy="146109"/>
            </a:xfrm>
            <a:custGeom>
              <a:avLst/>
              <a:gdLst>
                <a:gd name="connsiteX0" fmla="*/ 454724 w 626649"/>
                <a:gd name="connsiteY0" fmla="*/ 0 h 146113"/>
                <a:gd name="connsiteX1" fmla="*/ 111633 w 626649"/>
                <a:gd name="connsiteY1" fmla="*/ 0 h 146113"/>
                <a:gd name="connsiteX2" fmla="*/ 0 w 626649"/>
                <a:gd name="connsiteY2" fmla="*/ 94678 h 146113"/>
                <a:gd name="connsiteX3" fmla="*/ 626650 w 626649"/>
                <a:gd name="connsiteY3" fmla="*/ 146114 h 146113"/>
                <a:gd name="connsiteX4" fmla="*/ 614363 w 626649"/>
                <a:gd name="connsiteY4" fmla="*/ 102775 h 146113"/>
                <a:gd name="connsiteX5" fmla="*/ 454819 w 626649"/>
                <a:gd name="connsiteY5" fmla="*/ 95 h 14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649" h="146113">
                  <a:moveTo>
                    <a:pt x="454724" y="0"/>
                  </a:moveTo>
                  <a:lnTo>
                    <a:pt x="111633" y="0"/>
                  </a:lnTo>
                  <a:lnTo>
                    <a:pt x="0" y="94678"/>
                  </a:lnTo>
                  <a:cubicBezTo>
                    <a:pt x="189929" y="-41624"/>
                    <a:pt x="455962" y="-24574"/>
                    <a:pt x="626650" y="146114"/>
                  </a:cubicBezTo>
                  <a:lnTo>
                    <a:pt x="614363" y="102775"/>
                  </a:lnTo>
                  <a:lnTo>
                    <a:pt x="454819" y="9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rmAutofit fontScale="250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pic>
        <p:nvPicPr>
          <p:cNvPr id="828" name="Picture 46">
            <a:extLst>
              <a:ext uri="{FF2B5EF4-FFF2-40B4-BE49-F238E27FC236}">
                <a16:creationId xmlns:a16="http://schemas.microsoft.com/office/drawing/2014/main" id="{6C82AA32-7D2E-A465-DFE2-4A99E497C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3455" y="5179233"/>
            <a:ext cx="334777" cy="4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" name="Picture 47">
            <a:extLst>
              <a:ext uri="{FF2B5EF4-FFF2-40B4-BE49-F238E27FC236}">
                <a16:creationId xmlns:a16="http://schemas.microsoft.com/office/drawing/2014/main" id="{FE1A6D9A-503C-6783-8599-B8ADB52E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9791" y="5178159"/>
            <a:ext cx="319727" cy="4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" name="Picture 48">
            <a:extLst>
              <a:ext uri="{FF2B5EF4-FFF2-40B4-BE49-F238E27FC236}">
                <a16:creationId xmlns:a16="http://schemas.microsoft.com/office/drawing/2014/main" id="{17F0ED5A-99B6-A1DC-3F7E-8B169922C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811" y="5200593"/>
            <a:ext cx="319332" cy="47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2" name="Picture 9">
            <a:extLst>
              <a:ext uri="{FF2B5EF4-FFF2-40B4-BE49-F238E27FC236}">
                <a16:creationId xmlns:a16="http://schemas.microsoft.com/office/drawing/2014/main" id="{E5E2414D-C58A-9BF8-047B-5308A024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45" y="3861210"/>
            <a:ext cx="187708" cy="2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二等辺三角形 249">
            <a:extLst>
              <a:ext uri="{FF2B5EF4-FFF2-40B4-BE49-F238E27FC236}">
                <a16:creationId xmlns:a16="http://schemas.microsoft.com/office/drawing/2014/main" id="{9F8D8CBC-F498-B3A2-1995-4D2B5868D7F0}"/>
              </a:ext>
            </a:extLst>
          </p:cNvPr>
          <p:cNvSpPr/>
          <p:nvPr/>
        </p:nvSpPr>
        <p:spPr>
          <a:xfrm rot="10800000">
            <a:off x="1214204" y="4816857"/>
            <a:ext cx="561428" cy="2718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8" name="図 387">
            <a:extLst>
              <a:ext uri="{FF2B5EF4-FFF2-40B4-BE49-F238E27FC236}">
                <a16:creationId xmlns:a16="http://schemas.microsoft.com/office/drawing/2014/main" id="{59E440D7-AE65-E70C-E268-3FFBF30A4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000" y="3226137"/>
            <a:ext cx="633937" cy="75064"/>
          </a:xfrm>
          <a:prstGeom prst="rect">
            <a:avLst/>
          </a:prstGeom>
        </p:spPr>
      </p:pic>
      <p:pic>
        <p:nvPicPr>
          <p:cNvPr id="389" name="図 388" descr="ロゴ&#10;&#10;自動的に生成された説明">
            <a:extLst>
              <a:ext uri="{FF2B5EF4-FFF2-40B4-BE49-F238E27FC236}">
                <a16:creationId xmlns:a16="http://schemas.microsoft.com/office/drawing/2014/main" id="{52E870E1-C1D4-60EF-9DB9-5808E147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81" y="3600887"/>
            <a:ext cx="813634" cy="102285"/>
          </a:xfrm>
          <a:prstGeom prst="rect">
            <a:avLst/>
          </a:prstGeom>
        </p:spPr>
      </p:pic>
      <p:sp>
        <p:nvSpPr>
          <p:cNvPr id="510" name="テキスト ボックス 509">
            <a:extLst>
              <a:ext uri="{FF2B5EF4-FFF2-40B4-BE49-F238E27FC236}">
                <a16:creationId xmlns:a16="http://schemas.microsoft.com/office/drawing/2014/main" id="{C8738EBA-A4AC-6061-4EFC-CCE5E783E51B}"/>
              </a:ext>
            </a:extLst>
          </p:cNvPr>
          <p:cNvSpPr txBox="1"/>
          <p:nvPr/>
        </p:nvSpPr>
        <p:spPr>
          <a:xfrm>
            <a:off x="5840197" y="3504196"/>
            <a:ext cx="3497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b="1" u="sng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DMZ</a:t>
            </a:r>
            <a:endParaRPr kumimoji="1" lang="ja-JP" altLang="en-US" sz="500" b="1" u="sng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39" name="グラフィックス 10">
            <a:extLst>
              <a:ext uri="{FF2B5EF4-FFF2-40B4-BE49-F238E27FC236}">
                <a16:creationId xmlns:a16="http://schemas.microsoft.com/office/drawing/2014/main" id="{1646CF3C-A5CA-CE57-06DA-45CC2A0903FC}"/>
              </a:ext>
            </a:extLst>
          </p:cNvPr>
          <p:cNvGrpSpPr>
            <a:grpSpLocks noChangeAspect="1"/>
          </p:cNvGrpSpPr>
          <p:nvPr/>
        </p:nvGrpSpPr>
        <p:grpSpPr>
          <a:xfrm>
            <a:off x="5348770" y="4001006"/>
            <a:ext cx="302029" cy="301991"/>
            <a:chOff x="0" y="0"/>
            <a:chExt cx="736788" cy="736694"/>
          </a:xfrm>
        </p:grpSpPr>
        <p:sp>
          <p:nvSpPr>
            <p:cNvPr id="540" name="フリーフォーム 12">
              <a:extLst>
                <a:ext uri="{FF2B5EF4-FFF2-40B4-BE49-F238E27FC236}">
                  <a16:creationId xmlns:a16="http://schemas.microsoft.com/office/drawing/2014/main" id="{B3A90C22-1C37-0BC2-C2D1-D51E0CB26455}"/>
                </a:ext>
              </a:extLst>
            </p:cNvPr>
            <p:cNvSpPr/>
            <p:nvPr/>
          </p:nvSpPr>
          <p:spPr>
            <a:xfrm>
              <a:off x="112095" y="562837"/>
              <a:ext cx="116156" cy="95191"/>
            </a:xfrm>
            <a:custGeom>
              <a:avLst/>
              <a:gdLst>
                <a:gd name="connsiteX0" fmla="*/ 0 w 116156"/>
                <a:gd name="connsiteY0" fmla="*/ 0 h 95191"/>
                <a:gd name="connsiteX1" fmla="*/ 116156 w 116156"/>
                <a:gd name="connsiteY1" fmla="*/ 95191 h 95191"/>
                <a:gd name="connsiteX2" fmla="*/ 64689 w 116156"/>
                <a:gd name="connsiteY2" fmla="*/ 0 h 95191"/>
                <a:gd name="connsiteX3" fmla="*/ 0 w 116156"/>
                <a:gd name="connsiteY3" fmla="*/ 0 h 9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56" h="95191">
                  <a:moveTo>
                    <a:pt x="0" y="0"/>
                  </a:moveTo>
                  <a:cubicBezTo>
                    <a:pt x="30597" y="40230"/>
                    <a:pt x="70260" y="72905"/>
                    <a:pt x="116156" y="95191"/>
                  </a:cubicBezTo>
                  <a:cubicBezTo>
                    <a:pt x="95758" y="68749"/>
                    <a:pt x="78287" y="36641"/>
                    <a:pt x="646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1" name="フリーフォーム 13">
              <a:extLst>
                <a:ext uri="{FF2B5EF4-FFF2-40B4-BE49-F238E27FC236}">
                  <a16:creationId xmlns:a16="http://schemas.microsoft.com/office/drawing/2014/main" id="{8816B0D8-20A2-9938-D508-B15BA778C481}"/>
                </a:ext>
              </a:extLst>
            </p:cNvPr>
            <p:cNvSpPr/>
            <p:nvPr/>
          </p:nvSpPr>
          <p:spPr>
            <a:xfrm>
              <a:off x="227590" y="562837"/>
              <a:ext cx="117667" cy="124560"/>
            </a:xfrm>
            <a:custGeom>
              <a:avLst/>
              <a:gdLst>
                <a:gd name="connsiteX0" fmla="*/ 117667 w 117667"/>
                <a:gd name="connsiteY0" fmla="*/ 124561 h 124560"/>
                <a:gd name="connsiteX1" fmla="*/ 117667 w 117667"/>
                <a:gd name="connsiteY1" fmla="*/ 0 h 124560"/>
                <a:gd name="connsiteX2" fmla="*/ 0 w 117667"/>
                <a:gd name="connsiteY2" fmla="*/ 0 h 124560"/>
                <a:gd name="connsiteX3" fmla="*/ 117667 w 117667"/>
                <a:gd name="connsiteY3" fmla="*/ 124561 h 1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67" h="124560">
                  <a:moveTo>
                    <a:pt x="117667" y="124561"/>
                  </a:moveTo>
                  <a:lnTo>
                    <a:pt x="117667" y="0"/>
                  </a:lnTo>
                  <a:lnTo>
                    <a:pt x="0" y="0"/>
                  </a:lnTo>
                  <a:cubicBezTo>
                    <a:pt x="28331" y="66294"/>
                    <a:pt x="70355" y="112851"/>
                    <a:pt x="117667" y="124561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2" name="フリーフォーム 14">
              <a:extLst>
                <a:ext uri="{FF2B5EF4-FFF2-40B4-BE49-F238E27FC236}">
                  <a16:creationId xmlns:a16="http://schemas.microsoft.com/office/drawing/2014/main" id="{4CA610A7-9A42-6187-FABA-23F88821B754}"/>
                </a:ext>
              </a:extLst>
            </p:cNvPr>
            <p:cNvSpPr/>
            <p:nvPr/>
          </p:nvSpPr>
          <p:spPr>
            <a:xfrm>
              <a:off x="391436" y="562837"/>
              <a:ext cx="117761" cy="124560"/>
            </a:xfrm>
            <a:custGeom>
              <a:avLst/>
              <a:gdLst>
                <a:gd name="connsiteX0" fmla="*/ 0 w 117761"/>
                <a:gd name="connsiteY0" fmla="*/ 0 h 124560"/>
                <a:gd name="connsiteX1" fmla="*/ 0 w 117761"/>
                <a:gd name="connsiteY1" fmla="*/ 124561 h 124560"/>
                <a:gd name="connsiteX2" fmla="*/ 117762 w 117761"/>
                <a:gd name="connsiteY2" fmla="*/ 0 h 124560"/>
                <a:gd name="connsiteX3" fmla="*/ 0 w 117761"/>
                <a:gd name="connsiteY3" fmla="*/ 0 h 1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1" h="124560">
                  <a:moveTo>
                    <a:pt x="0" y="0"/>
                  </a:moveTo>
                  <a:lnTo>
                    <a:pt x="0" y="124561"/>
                  </a:lnTo>
                  <a:cubicBezTo>
                    <a:pt x="47312" y="112851"/>
                    <a:pt x="89336" y="66294"/>
                    <a:pt x="1177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3" name="フリーフォーム 15">
              <a:extLst>
                <a:ext uri="{FF2B5EF4-FFF2-40B4-BE49-F238E27FC236}">
                  <a16:creationId xmlns:a16="http://schemas.microsoft.com/office/drawing/2014/main" id="{9DB0CC63-674C-2C46-7171-E43C62BF367A}"/>
                </a:ext>
              </a:extLst>
            </p:cNvPr>
            <p:cNvSpPr/>
            <p:nvPr/>
          </p:nvSpPr>
          <p:spPr>
            <a:xfrm>
              <a:off x="508537" y="562837"/>
              <a:ext cx="116156" cy="95191"/>
            </a:xfrm>
            <a:custGeom>
              <a:avLst/>
              <a:gdLst>
                <a:gd name="connsiteX0" fmla="*/ 0 w 116156"/>
                <a:gd name="connsiteY0" fmla="*/ 95191 h 95191"/>
                <a:gd name="connsiteX1" fmla="*/ 116156 w 116156"/>
                <a:gd name="connsiteY1" fmla="*/ 0 h 95191"/>
                <a:gd name="connsiteX2" fmla="*/ 51468 w 116156"/>
                <a:gd name="connsiteY2" fmla="*/ 0 h 95191"/>
                <a:gd name="connsiteX3" fmla="*/ 0 w 116156"/>
                <a:gd name="connsiteY3" fmla="*/ 95191 h 9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56" h="95191">
                  <a:moveTo>
                    <a:pt x="0" y="95191"/>
                  </a:moveTo>
                  <a:cubicBezTo>
                    <a:pt x="45801" y="72905"/>
                    <a:pt x="85559" y="40230"/>
                    <a:pt x="116156" y="0"/>
                  </a:cubicBezTo>
                  <a:lnTo>
                    <a:pt x="51468" y="0"/>
                  </a:lnTo>
                  <a:cubicBezTo>
                    <a:pt x="37774" y="36641"/>
                    <a:pt x="20398" y="68749"/>
                    <a:pt x="0" y="95191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4" name="フリーフォーム 16">
              <a:extLst>
                <a:ext uri="{FF2B5EF4-FFF2-40B4-BE49-F238E27FC236}">
                  <a16:creationId xmlns:a16="http://schemas.microsoft.com/office/drawing/2014/main" id="{DAED45FF-11BC-9BF3-B9FA-ADA9223EDAB6}"/>
                </a:ext>
              </a:extLst>
            </p:cNvPr>
            <p:cNvSpPr/>
            <p:nvPr/>
          </p:nvSpPr>
          <p:spPr>
            <a:xfrm>
              <a:off x="574453" y="394836"/>
              <a:ext cx="114739" cy="121822"/>
            </a:xfrm>
            <a:custGeom>
              <a:avLst/>
              <a:gdLst>
                <a:gd name="connsiteX0" fmla="*/ 0 w 114739"/>
                <a:gd name="connsiteY0" fmla="*/ 121822 h 121822"/>
                <a:gd name="connsiteX1" fmla="*/ 79704 w 114739"/>
                <a:gd name="connsiteY1" fmla="*/ 121822 h 121822"/>
                <a:gd name="connsiteX2" fmla="*/ 114740 w 114739"/>
                <a:gd name="connsiteY2" fmla="*/ 0 h 121822"/>
                <a:gd name="connsiteX3" fmla="*/ 17754 w 114739"/>
                <a:gd name="connsiteY3" fmla="*/ 0 h 121822"/>
                <a:gd name="connsiteX4" fmla="*/ 0 w 114739"/>
                <a:gd name="connsiteY4" fmla="*/ 121822 h 1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39" h="121822">
                  <a:moveTo>
                    <a:pt x="0" y="121822"/>
                  </a:moveTo>
                  <a:lnTo>
                    <a:pt x="79704" y="121822"/>
                  </a:lnTo>
                  <a:cubicBezTo>
                    <a:pt x="98969" y="84803"/>
                    <a:pt x="111245" y="43629"/>
                    <a:pt x="114740" y="0"/>
                  </a:cubicBezTo>
                  <a:lnTo>
                    <a:pt x="17754" y="0"/>
                  </a:lnTo>
                  <a:cubicBezTo>
                    <a:pt x="15960" y="43252"/>
                    <a:pt x="9821" y="84237"/>
                    <a:pt x="0" y="121822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5" name="フリーフォーム 17">
              <a:extLst>
                <a:ext uri="{FF2B5EF4-FFF2-40B4-BE49-F238E27FC236}">
                  <a16:creationId xmlns:a16="http://schemas.microsoft.com/office/drawing/2014/main" id="{441FD685-AD98-23D5-BAE8-8FA0DF2C75F6}"/>
                </a:ext>
              </a:extLst>
            </p:cNvPr>
            <p:cNvSpPr/>
            <p:nvPr/>
          </p:nvSpPr>
          <p:spPr>
            <a:xfrm>
              <a:off x="391436" y="394836"/>
              <a:ext cx="154497" cy="121822"/>
            </a:xfrm>
            <a:custGeom>
              <a:avLst/>
              <a:gdLst>
                <a:gd name="connsiteX0" fmla="*/ 154497 w 154497"/>
                <a:gd name="connsiteY0" fmla="*/ 0 h 121822"/>
                <a:gd name="connsiteX1" fmla="*/ 0 w 154497"/>
                <a:gd name="connsiteY1" fmla="*/ 0 h 121822"/>
                <a:gd name="connsiteX2" fmla="*/ 0 w 154497"/>
                <a:gd name="connsiteY2" fmla="*/ 121822 h 121822"/>
                <a:gd name="connsiteX3" fmla="*/ 134382 w 154497"/>
                <a:gd name="connsiteY3" fmla="*/ 121822 h 121822"/>
                <a:gd name="connsiteX4" fmla="*/ 154497 w 154497"/>
                <a:gd name="connsiteY4" fmla="*/ 0 h 1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97" h="121822">
                  <a:moveTo>
                    <a:pt x="154497" y="0"/>
                  </a:moveTo>
                  <a:lnTo>
                    <a:pt x="0" y="0"/>
                  </a:lnTo>
                  <a:lnTo>
                    <a:pt x="0" y="121822"/>
                  </a:lnTo>
                  <a:lnTo>
                    <a:pt x="134382" y="121822"/>
                  </a:lnTo>
                  <a:cubicBezTo>
                    <a:pt x="145431" y="84615"/>
                    <a:pt x="152420" y="43441"/>
                    <a:pt x="154497" y="0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6" name="フリーフォーム 18">
              <a:extLst>
                <a:ext uri="{FF2B5EF4-FFF2-40B4-BE49-F238E27FC236}">
                  <a16:creationId xmlns:a16="http://schemas.microsoft.com/office/drawing/2014/main" id="{46430334-7777-7F62-32EB-0C302928EC1A}"/>
                </a:ext>
              </a:extLst>
            </p:cNvPr>
            <p:cNvSpPr/>
            <p:nvPr/>
          </p:nvSpPr>
          <p:spPr>
            <a:xfrm>
              <a:off x="190854" y="394836"/>
              <a:ext cx="154402" cy="121822"/>
            </a:xfrm>
            <a:custGeom>
              <a:avLst/>
              <a:gdLst>
                <a:gd name="connsiteX0" fmla="*/ 20020 w 154402"/>
                <a:gd name="connsiteY0" fmla="*/ 121822 h 121822"/>
                <a:gd name="connsiteX1" fmla="*/ 154403 w 154402"/>
                <a:gd name="connsiteY1" fmla="*/ 121822 h 121822"/>
                <a:gd name="connsiteX2" fmla="*/ 154403 w 154402"/>
                <a:gd name="connsiteY2" fmla="*/ 0 h 121822"/>
                <a:gd name="connsiteX3" fmla="*/ 0 w 154402"/>
                <a:gd name="connsiteY3" fmla="*/ 0 h 121822"/>
                <a:gd name="connsiteX4" fmla="*/ 20020 w 154402"/>
                <a:gd name="connsiteY4" fmla="*/ 121822 h 1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02" h="121822">
                  <a:moveTo>
                    <a:pt x="20020" y="121822"/>
                  </a:moveTo>
                  <a:lnTo>
                    <a:pt x="154403" y="121822"/>
                  </a:lnTo>
                  <a:lnTo>
                    <a:pt x="154403" y="0"/>
                  </a:lnTo>
                  <a:lnTo>
                    <a:pt x="0" y="0"/>
                  </a:lnTo>
                  <a:cubicBezTo>
                    <a:pt x="2078" y="43441"/>
                    <a:pt x="9066" y="84615"/>
                    <a:pt x="20020" y="121822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7" name="フリーフォーム 19">
              <a:extLst>
                <a:ext uri="{FF2B5EF4-FFF2-40B4-BE49-F238E27FC236}">
                  <a16:creationId xmlns:a16="http://schemas.microsoft.com/office/drawing/2014/main" id="{F435476B-4B18-FDD2-9563-8B8AB02348F3}"/>
                </a:ext>
              </a:extLst>
            </p:cNvPr>
            <p:cNvSpPr/>
            <p:nvPr/>
          </p:nvSpPr>
          <p:spPr>
            <a:xfrm>
              <a:off x="47501" y="394836"/>
              <a:ext cx="114739" cy="121822"/>
            </a:xfrm>
            <a:custGeom>
              <a:avLst/>
              <a:gdLst>
                <a:gd name="connsiteX0" fmla="*/ 96986 w 114739"/>
                <a:gd name="connsiteY0" fmla="*/ 0 h 121822"/>
                <a:gd name="connsiteX1" fmla="*/ 0 w 114739"/>
                <a:gd name="connsiteY1" fmla="*/ 0 h 121822"/>
                <a:gd name="connsiteX2" fmla="*/ 35130 w 114739"/>
                <a:gd name="connsiteY2" fmla="*/ 121822 h 121822"/>
                <a:gd name="connsiteX3" fmla="*/ 114740 w 114739"/>
                <a:gd name="connsiteY3" fmla="*/ 121822 h 121822"/>
                <a:gd name="connsiteX4" fmla="*/ 96986 w 114739"/>
                <a:gd name="connsiteY4" fmla="*/ 0 h 1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39" h="121822">
                  <a:moveTo>
                    <a:pt x="96986" y="0"/>
                  </a:moveTo>
                  <a:lnTo>
                    <a:pt x="0" y="0"/>
                  </a:lnTo>
                  <a:cubicBezTo>
                    <a:pt x="3589" y="43629"/>
                    <a:pt x="15865" y="84803"/>
                    <a:pt x="35130" y="121822"/>
                  </a:cubicBezTo>
                  <a:lnTo>
                    <a:pt x="114740" y="121822"/>
                  </a:lnTo>
                  <a:cubicBezTo>
                    <a:pt x="104918" y="84237"/>
                    <a:pt x="98780" y="43252"/>
                    <a:pt x="96986" y="0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8" name="フリーフォーム 20">
              <a:extLst>
                <a:ext uri="{FF2B5EF4-FFF2-40B4-BE49-F238E27FC236}">
                  <a16:creationId xmlns:a16="http://schemas.microsoft.com/office/drawing/2014/main" id="{6F9DFC51-05F8-0B6B-8CC2-8A77CEE8D084}"/>
                </a:ext>
              </a:extLst>
            </p:cNvPr>
            <p:cNvSpPr/>
            <p:nvPr/>
          </p:nvSpPr>
          <p:spPr>
            <a:xfrm>
              <a:off x="47123" y="226835"/>
              <a:ext cx="113417" cy="121916"/>
            </a:xfrm>
            <a:custGeom>
              <a:avLst/>
              <a:gdLst>
                <a:gd name="connsiteX0" fmla="*/ 113418 w 113417"/>
                <a:gd name="connsiteY0" fmla="*/ 0 h 121916"/>
                <a:gd name="connsiteX1" fmla="*/ 32203 w 113417"/>
                <a:gd name="connsiteY1" fmla="*/ 0 h 121916"/>
                <a:gd name="connsiteX2" fmla="*/ 0 w 113417"/>
                <a:gd name="connsiteY2" fmla="*/ 121917 h 121916"/>
                <a:gd name="connsiteX3" fmla="*/ 97080 w 113417"/>
                <a:gd name="connsiteY3" fmla="*/ 121917 h 121916"/>
                <a:gd name="connsiteX4" fmla="*/ 113418 w 113417"/>
                <a:gd name="connsiteY4" fmla="*/ 0 h 1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17" h="121916">
                  <a:moveTo>
                    <a:pt x="113418" y="0"/>
                  </a:moveTo>
                  <a:lnTo>
                    <a:pt x="32203" y="0"/>
                  </a:lnTo>
                  <a:cubicBezTo>
                    <a:pt x="13977" y="37208"/>
                    <a:pt x="2644" y="78382"/>
                    <a:pt x="0" y="121917"/>
                  </a:cubicBezTo>
                  <a:lnTo>
                    <a:pt x="97080" y="121917"/>
                  </a:lnTo>
                  <a:cubicBezTo>
                    <a:pt x="98402" y="78665"/>
                    <a:pt x="104068" y="37774"/>
                    <a:pt x="113418" y="0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49" name="フリーフォーム 21">
              <a:extLst>
                <a:ext uri="{FF2B5EF4-FFF2-40B4-BE49-F238E27FC236}">
                  <a16:creationId xmlns:a16="http://schemas.microsoft.com/office/drawing/2014/main" id="{EC89CDDE-B271-24B5-A353-3BE69BDEB64F}"/>
                </a:ext>
              </a:extLst>
            </p:cNvPr>
            <p:cNvSpPr/>
            <p:nvPr/>
          </p:nvSpPr>
          <p:spPr>
            <a:xfrm>
              <a:off x="190666" y="226835"/>
              <a:ext cx="154591" cy="121916"/>
            </a:xfrm>
            <a:custGeom>
              <a:avLst/>
              <a:gdLst>
                <a:gd name="connsiteX0" fmla="*/ 0 w 154591"/>
                <a:gd name="connsiteY0" fmla="*/ 121917 h 121916"/>
                <a:gd name="connsiteX1" fmla="*/ 154592 w 154591"/>
                <a:gd name="connsiteY1" fmla="*/ 121917 h 121916"/>
                <a:gd name="connsiteX2" fmla="*/ 154592 w 154591"/>
                <a:gd name="connsiteY2" fmla="*/ 0 h 121916"/>
                <a:gd name="connsiteX3" fmla="*/ 18415 w 154591"/>
                <a:gd name="connsiteY3" fmla="*/ 0 h 121916"/>
                <a:gd name="connsiteX4" fmla="*/ 0 w 154591"/>
                <a:gd name="connsiteY4" fmla="*/ 121917 h 1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91" h="121916">
                  <a:moveTo>
                    <a:pt x="0" y="121917"/>
                  </a:moveTo>
                  <a:lnTo>
                    <a:pt x="154592" y="121917"/>
                  </a:lnTo>
                  <a:lnTo>
                    <a:pt x="154592" y="0"/>
                  </a:lnTo>
                  <a:lnTo>
                    <a:pt x="18415" y="0"/>
                  </a:lnTo>
                  <a:cubicBezTo>
                    <a:pt x="7933" y="37397"/>
                    <a:pt x="1511" y="78571"/>
                    <a:pt x="0" y="121917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50" name="フリーフォーム 22">
              <a:extLst>
                <a:ext uri="{FF2B5EF4-FFF2-40B4-BE49-F238E27FC236}">
                  <a16:creationId xmlns:a16="http://schemas.microsoft.com/office/drawing/2014/main" id="{49710266-E47A-CD26-B73D-77198A44DDFE}"/>
                </a:ext>
              </a:extLst>
            </p:cNvPr>
            <p:cNvSpPr/>
            <p:nvPr/>
          </p:nvSpPr>
          <p:spPr>
            <a:xfrm>
              <a:off x="391436" y="226835"/>
              <a:ext cx="154686" cy="121916"/>
            </a:xfrm>
            <a:custGeom>
              <a:avLst/>
              <a:gdLst>
                <a:gd name="connsiteX0" fmla="*/ 136271 w 154686"/>
                <a:gd name="connsiteY0" fmla="*/ 0 h 121916"/>
                <a:gd name="connsiteX1" fmla="*/ 0 w 154686"/>
                <a:gd name="connsiteY1" fmla="*/ 0 h 121916"/>
                <a:gd name="connsiteX2" fmla="*/ 0 w 154686"/>
                <a:gd name="connsiteY2" fmla="*/ 121917 h 121916"/>
                <a:gd name="connsiteX3" fmla="*/ 154686 w 154686"/>
                <a:gd name="connsiteY3" fmla="*/ 121917 h 121916"/>
                <a:gd name="connsiteX4" fmla="*/ 136271 w 154686"/>
                <a:gd name="connsiteY4" fmla="*/ 0 h 1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686" h="121916">
                  <a:moveTo>
                    <a:pt x="136271" y="0"/>
                  </a:moveTo>
                  <a:lnTo>
                    <a:pt x="0" y="0"/>
                  </a:lnTo>
                  <a:lnTo>
                    <a:pt x="0" y="121917"/>
                  </a:lnTo>
                  <a:lnTo>
                    <a:pt x="154686" y="121917"/>
                  </a:lnTo>
                  <a:cubicBezTo>
                    <a:pt x="153175" y="78571"/>
                    <a:pt x="146659" y="37397"/>
                    <a:pt x="136271" y="0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51" name="フリーフォーム 23">
              <a:extLst>
                <a:ext uri="{FF2B5EF4-FFF2-40B4-BE49-F238E27FC236}">
                  <a16:creationId xmlns:a16="http://schemas.microsoft.com/office/drawing/2014/main" id="{53C0D67A-7ADD-923F-978B-5335EC8943D2}"/>
                </a:ext>
              </a:extLst>
            </p:cNvPr>
            <p:cNvSpPr/>
            <p:nvPr/>
          </p:nvSpPr>
          <p:spPr>
            <a:xfrm>
              <a:off x="576247" y="226835"/>
              <a:ext cx="113323" cy="121916"/>
            </a:xfrm>
            <a:custGeom>
              <a:avLst/>
              <a:gdLst>
                <a:gd name="connsiteX0" fmla="*/ 16337 w 113323"/>
                <a:gd name="connsiteY0" fmla="*/ 121917 h 121916"/>
                <a:gd name="connsiteX1" fmla="*/ 113323 w 113323"/>
                <a:gd name="connsiteY1" fmla="*/ 121917 h 121916"/>
                <a:gd name="connsiteX2" fmla="*/ 81120 w 113323"/>
                <a:gd name="connsiteY2" fmla="*/ 0 h 121916"/>
                <a:gd name="connsiteX3" fmla="*/ 0 w 113323"/>
                <a:gd name="connsiteY3" fmla="*/ 0 h 121916"/>
                <a:gd name="connsiteX4" fmla="*/ 16337 w 113323"/>
                <a:gd name="connsiteY4" fmla="*/ 121917 h 1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23" h="121916">
                  <a:moveTo>
                    <a:pt x="16337" y="121917"/>
                  </a:moveTo>
                  <a:lnTo>
                    <a:pt x="113323" y="121917"/>
                  </a:lnTo>
                  <a:cubicBezTo>
                    <a:pt x="110679" y="78382"/>
                    <a:pt x="99441" y="37208"/>
                    <a:pt x="81120" y="0"/>
                  </a:cubicBezTo>
                  <a:lnTo>
                    <a:pt x="0" y="0"/>
                  </a:lnTo>
                  <a:cubicBezTo>
                    <a:pt x="9255" y="37774"/>
                    <a:pt x="15015" y="78665"/>
                    <a:pt x="16337" y="121917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52" name="フリーフォーム 24">
              <a:extLst>
                <a:ext uri="{FF2B5EF4-FFF2-40B4-BE49-F238E27FC236}">
                  <a16:creationId xmlns:a16="http://schemas.microsoft.com/office/drawing/2014/main" id="{D001F714-7F14-DCC3-BF76-DF89243E37B0}"/>
                </a:ext>
              </a:extLst>
            </p:cNvPr>
            <p:cNvSpPr/>
            <p:nvPr/>
          </p:nvSpPr>
          <p:spPr>
            <a:xfrm>
              <a:off x="508537" y="78665"/>
              <a:ext cx="121255" cy="102085"/>
            </a:xfrm>
            <a:custGeom>
              <a:avLst/>
              <a:gdLst>
                <a:gd name="connsiteX0" fmla="*/ 121256 w 121255"/>
                <a:gd name="connsiteY0" fmla="*/ 102085 h 102085"/>
                <a:gd name="connsiteX1" fmla="*/ 0 w 121255"/>
                <a:gd name="connsiteY1" fmla="*/ 0 h 102085"/>
                <a:gd name="connsiteX2" fmla="*/ 53923 w 121255"/>
                <a:gd name="connsiteY2" fmla="*/ 102085 h 102085"/>
                <a:gd name="connsiteX3" fmla="*/ 121256 w 121255"/>
                <a:gd name="connsiteY3" fmla="*/ 102085 h 10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5" h="102085">
                  <a:moveTo>
                    <a:pt x="121256" y="102085"/>
                  </a:moveTo>
                  <a:cubicBezTo>
                    <a:pt x="89997" y="58739"/>
                    <a:pt x="48351" y="23515"/>
                    <a:pt x="0" y="0"/>
                  </a:cubicBezTo>
                  <a:cubicBezTo>
                    <a:pt x="21626" y="28047"/>
                    <a:pt x="39946" y="62611"/>
                    <a:pt x="53923" y="102085"/>
                  </a:cubicBezTo>
                  <a:lnTo>
                    <a:pt x="121256" y="102085"/>
                  </a:ln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53" name="フリーフォーム 25">
              <a:extLst>
                <a:ext uri="{FF2B5EF4-FFF2-40B4-BE49-F238E27FC236}">
                  <a16:creationId xmlns:a16="http://schemas.microsoft.com/office/drawing/2014/main" id="{D0682341-4F36-7D05-01E8-815FB5F6BE88}"/>
                </a:ext>
              </a:extLst>
            </p:cNvPr>
            <p:cNvSpPr/>
            <p:nvPr/>
          </p:nvSpPr>
          <p:spPr>
            <a:xfrm>
              <a:off x="391436" y="49295"/>
              <a:ext cx="120594" cy="131454"/>
            </a:xfrm>
            <a:custGeom>
              <a:avLst/>
              <a:gdLst>
                <a:gd name="connsiteX0" fmla="*/ 0 w 120594"/>
                <a:gd name="connsiteY0" fmla="*/ 0 h 131454"/>
                <a:gd name="connsiteX1" fmla="*/ 0 w 120594"/>
                <a:gd name="connsiteY1" fmla="*/ 131455 h 131454"/>
                <a:gd name="connsiteX2" fmla="*/ 120595 w 120594"/>
                <a:gd name="connsiteY2" fmla="*/ 131455 h 131454"/>
                <a:gd name="connsiteX3" fmla="*/ 0 w 120594"/>
                <a:gd name="connsiteY3" fmla="*/ 0 h 1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94" h="131454">
                  <a:moveTo>
                    <a:pt x="0" y="0"/>
                  </a:moveTo>
                  <a:lnTo>
                    <a:pt x="0" y="131455"/>
                  </a:lnTo>
                  <a:lnTo>
                    <a:pt x="120595" y="131455"/>
                  </a:lnTo>
                  <a:cubicBezTo>
                    <a:pt x="92169" y="61478"/>
                    <a:pt x="48918" y="1208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54" name="フリーフォーム 26">
              <a:extLst>
                <a:ext uri="{FF2B5EF4-FFF2-40B4-BE49-F238E27FC236}">
                  <a16:creationId xmlns:a16="http://schemas.microsoft.com/office/drawing/2014/main" id="{B6C7CB55-F546-C49E-743C-653E88D26A1D}"/>
                </a:ext>
              </a:extLst>
            </p:cNvPr>
            <p:cNvSpPr/>
            <p:nvPr/>
          </p:nvSpPr>
          <p:spPr>
            <a:xfrm>
              <a:off x="106995" y="78665"/>
              <a:ext cx="121255" cy="102085"/>
            </a:xfrm>
            <a:custGeom>
              <a:avLst/>
              <a:gdLst>
                <a:gd name="connsiteX0" fmla="*/ 121256 w 121255"/>
                <a:gd name="connsiteY0" fmla="*/ 0 h 102085"/>
                <a:gd name="connsiteX1" fmla="*/ 0 w 121255"/>
                <a:gd name="connsiteY1" fmla="*/ 102085 h 102085"/>
                <a:gd name="connsiteX2" fmla="*/ 67333 w 121255"/>
                <a:gd name="connsiteY2" fmla="*/ 102085 h 102085"/>
                <a:gd name="connsiteX3" fmla="*/ 121256 w 121255"/>
                <a:gd name="connsiteY3" fmla="*/ 0 h 10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5" h="102085">
                  <a:moveTo>
                    <a:pt x="121256" y="0"/>
                  </a:moveTo>
                  <a:cubicBezTo>
                    <a:pt x="72810" y="23515"/>
                    <a:pt x="31164" y="58739"/>
                    <a:pt x="0" y="102085"/>
                  </a:cubicBezTo>
                  <a:lnTo>
                    <a:pt x="67333" y="102085"/>
                  </a:lnTo>
                  <a:cubicBezTo>
                    <a:pt x="81309" y="62611"/>
                    <a:pt x="99535" y="28047"/>
                    <a:pt x="121256" y="0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55" name="フリーフォーム 27">
              <a:extLst>
                <a:ext uri="{FF2B5EF4-FFF2-40B4-BE49-F238E27FC236}">
                  <a16:creationId xmlns:a16="http://schemas.microsoft.com/office/drawing/2014/main" id="{6246660D-AF45-4FDC-93C9-9DC5D29153F8}"/>
                </a:ext>
              </a:extLst>
            </p:cNvPr>
            <p:cNvSpPr/>
            <p:nvPr/>
          </p:nvSpPr>
          <p:spPr>
            <a:xfrm>
              <a:off x="224757" y="49295"/>
              <a:ext cx="120500" cy="131454"/>
            </a:xfrm>
            <a:custGeom>
              <a:avLst/>
              <a:gdLst>
                <a:gd name="connsiteX0" fmla="*/ 0 w 120500"/>
                <a:gd name="connsiteY0" fmla="*/ 131455 h 131454"/>
                <a:gd name="connsiteX1" fmla="*/ 120500 w 120500"/>
                <a:gd name="connsiteY1" fmla="*/ 131455 h 131454"/>
                <a:gd name="connsiteX2" fmla="*/ 120500 w 120500"/>
                <a:gd name="connsiteY2" fmla="*/ 0 h 131454"/>
                <a:gd name="connsiteX3" fmla="*/ 0 w 120500"/>
                <a:gd name="connsiteY3" fmla="*/ 131455 h 1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00" h="131454">
                  <a:moveTo>
                    <a:pt x="0" y="131455"/>
                  </a:moveTo>
                  <a:lnTo>
                    <a:pt x="120500" y="131455"/>
                  </a:lnTo>
                  <a:lnTo>
                    <a:pt x="120500" y="0"/>
                  </a:lnTo>
                  <a:cubicBezTo>
                    <a:pt x="71582" y="12088"/>
                    <a:pt x="28331" y="61478"/>
                    <a:pt x="0" y="131455"/>
                  </a:cubicBezTo>
                  <a:close/>
                </a:path>
              </a:pathLst>
            </a:custGeom>
            <a:solidFill>
              <a:srgbClr val="FFFFFF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/>
            </a:p>
          </p:txBody>
        </p:sp>
        <p:sp>
          <p:nvSpPr>
            <p:cNvPr id="556" name="フリーフォーム 28">
              <a:extLst>
                <a:ext uri="{FF2B5EF4-FFF2-40B4-BE49-F238E27FC236}">
                  <a16:creationId xmlns:a16="http://schemas.microsoft.com/office/drawing/2014/main" id="{0C1CA640-9899-87C0-88A7-C97CD3F67349}"/>
                </a:ext>
              </a:extLst>
            </p:cNvPr>
            <p:cNvSpPr/>
            <p:nvPr/>
          </p:nvSpPr>
          <p:spPr>
            <a:xfrm>
              <a:off x="0" y="0"/>
              <a:ext cx="736788" cy="736694"/>
            </a:xfrm>
            <a:custGeom>
              <a:avLst/>
              <a:gdLst>
                <a:gd name="connsiteX0" fmla="*/ 368394 w 736788"/>
                <a:gd name="connsiteY0" fmla="*/ 0 h 736694"/>
                <a:gd name="connsiteX1" fmla="*/ 45801 w 736788"/>
                <a:gd name="connsiteY1" fmla="*/ 190761 h 736694"/>
                <a:gd name="connsiteX2" fmla="*/ 44951 w 736788"/>
                <a:gd name="connsiteY2" fmla="*/ 192177 h 736694"/>
                <a:gd name="connsiteX3" fmla="*/ 44102 w 736788"/>
                <a:gd name="connsiteY3" fmla="*/ 193688 h 736694"/>
                <a:gd name="connsiteX4" fmla="*/ 43441 w 736788"/>
                <a:gd name="connsiteY4" fmla="*/ 195010 h 736694"/>
                <a:gd name="connsiteX5" fmla="*/ 0 w 736788"/>
                <a:gd name="connsiteY5" fmla="*/ 368394 h 736694"/>
                <a:gd name="connsiteX6" fmla="*/ 47407 w 736788"/>
                <a:gd name="connsiteY6" fmla="*/ 548767 h 736694"/>
                <a:gd name="connsiteX7" fmla="*/ 49957 w 736788"/>
                <a:gd name="connsiteY7" fmla="*/ 553111 h 736694"/>
                <a:gd name="connsiteX8" fmla="*/ 368394 w 736788"/>
                <a:gd name="connsiteY8" fmla="*/ 736694 h 736694"/>
                <a:gd name="connsiteX9" fmla="*/ 686927 w 736788"/>
                <a:gd name="connsiteY9" fmla="*/ 552922 h 736694"/>
                <a:gd name="connsiteX10" fmla="*/ 688343 w 736788"/>
                <a:gd name="connsiteY10" fmla="*/ 550561 h 736694"/>
                <a:gd name="connsiteX11" fmla="*/ 736789 w 736788"/>
                <a:gd name="connsiteY11" fmla="*/ 368394 h 736694"/>
                <a:gd name="connsiteX12" fmla="*/ 368394 w 736788"/>
                <a:gd name="connsiteY12" fmla="*/ 0 h 736694"/>
                <a:gd name="connsiteX13" fmla="*/ 228252 w 736788"/>
                <a:gd name="connsiteY13" fmla="*/ 78665 h 736694"/>
                <a:gd name="connsiteX14" fmla="*/ 174329 w 736788"/>
                <a:gd name="connsiteY14" fmla="*/ 180750 h 736694"/>
                <a:gd name="connsiteX15" fmla="*/ 106996 w 736788"/>
                <a:gd name="connsiteY15" fmla="*/ 180750 h 736694"/>
                <a:gd name="connsiteX16" fmla="*/ 228252 w 736788"/>
                <a:gd name="connsiteY16" fmla="*/ 78665 h 736694"/>
                <a:gd name="connsiteX17" fmla="*/ 47124 w 736788"/>
                <a:gd name="connsiteY17" fmla="*/ 348752 h 736694"/>
                <a:gd name="connsiteX18" fmla="*/ 79326 w 736788"/>
                <a:gd name="connsiteY18" fmla="*/ 226835 h 736694"/>
                <a:gd name="connsiteX19" fmla="*/ 160541 w 736788"/>
                <a:gd name="connsiteY19" fmla="*/ 226835 h 736694"/>
                <a:gd name="connsiteX20" fmla="*/ 144204 w 736788"/>
                <a:gd name="connsiteY20" fmla="*/ 348752 h 736694"/>
                <a:gd name="connsiteX21" fmla="*/ 47124 w 736788"/>
                <a:gd name="connsiteY21" fmla="*/ 348752 h 736694"/>
                <a:gd name="connsiteX22" fmla="*/ 82631 w 736788"/>
                <a:gd name="connsiteY22" fmla="*/ 516659 h 736694"/>
                <a:gd name="connsiteX23" fmla="*/ 47501 w 736788"/>
                <a:gd name="connsiteY23" fmla="*/ 394837 h 736694"/>
                <a:gd name="connsiteX24" fmla="*/ 144487 w 736788"/>
                <a:gd name="connsiteY24" fmla="*/ 394837 h 736694"/>
                <a:gd name="connsiteX25" fmla="*/ 162241 w 736788"/>
                <a:gd name="connsiteY25" fmla="*/ 516659 h 736694"/>
                <a:gd name="connsiteX26" fmla="*/ 82631 w 736788"/>
                <a:gd name="connsiteY26" fmla="*/ 516659 h 736694"/>
                <a:gd name="connsiteX27" fmla="*/ 112095 w 736788"/>
                <a:gd name="connsiteY27" fmla="*/ 562838 h 736694"/>
                <a:gd name="connsiteX28" fmla="*/ 176784 w 736788"/>
                <a:gd name="connsiteY28" fmla="*/ 562838 h 736694"/>
                <a:gd name="connsiteX29" fmla="*/ 228252 w 736788"/>
                <a:gd name="connsiteY29" fmla="*/ 658029 h 736694"/>
                <a:gd name="connsiteX30" fmla="*/ 112095 w 736788"/>
                <a:gd name="connsiteY30" fmla="*/ 562838 h 736694"/>
                <a:gd name="connsiteX31" fmla="*/ 345258 w 736788"/>
                <a:gd name="connsiteY31" fmla="*/ 687399 h 736694"/>
                <a:gd name="connsiteX32" fmla="*/ 227591 w 736788"/>
                <a:gd name="connsiteY32" fmla="*/ 562838 h 736694"/>
                <a:gd name="connsiteX33" fmla="*/ 345258 w 736788"/>
                <a:gd name="connsiteY33" fmla="*/ 562838 h 736694"/>
                <a:gd name="connsiteX34" fmla="*/ 345258 w 736788"/>
                <a:gd name="connsiteY34" fmla="*/ 687399 h 736694"/>
                <a:gd name="connsiteX35" fmla="*/ 345258 w 736788"/>
                <a:gd name="connsiteY35" fmla="*/ 516659 h 736694"/>
                <a:gd name="connsiteX36" fmla="*/ 210875 w 736788"/>
                <a:gd name="connsiteY36" fmla="*/ 516659 h 736694"/>
                <a:gd name="connsiteX37" fmla="*/ 190855 w 736788"/>
                <a:gd name="connsiteY37" fmla="*/ 394837 h 736694"/>
                <a:gd name="connsiteX38" fmla="*/ 345258 w 736788"/>
                <a:gd name="connsiteY38" fmla="*/ 394837 h 736694"/>
                <a:gd name="connsiteX39" fmla="*/ 345258 w 736788"/>
                <a:gd name="connsiteY39" fmla="*/ 516659 h 736694"/>
                <a:gd name="connsiteX40" fmla="*/ 345258 w 736788"/>
                <a:gd name="connsiteY40" fmla="*/ 348752 h 736694"/>
                <a:gd name="connsiteX41" fmla="*/ 190666 w 736788"/>
                <a:gd name="connsiteY41" fmla="*/ 348752 h 736694"/>
                <a:gd name="connsiteX42" fmla="*/ 209081 w 736788"/>
                <a:gd name="connsiteY42" fmla="*/ 226835 h 736694"/>
                <a:gd name="connsiteX43" fmla="*/ 345258 w 736788"/>
                <a:gd name="connsiteY43" fmla="*/ 226835 h 736694"/>
                <a:gd name="connsiteX44" fmla="*/ 345258 w 736788"/>
                <a:gd name="connsiteY44" fmla="*/ 348752 h 736694"/>
                <a:gd name="connsiteX45" fmla="*/ 345258 w 736788"/>
                <a:gd name="connsiteY45" fmla="*/ 180750 h 736694"/>
                <a:gd name="connsiteX46" fmla="*/ 224757 w 736788"/>
                <a:gd name="connsiteY46" fmla="*/ 180750 h 736694"/>
                <a:gd name="connsiteX47" fmla="*/ 345258 w 736788"/>
                <a:gd name="connsiteY47" fmla="*/ 49296 h 736694"/>
                <a:gd name="connsiteX48" fmla="*/ 345258 w 736788"/>
                <a:gd name="connsiteY48" fmla="*/ 180750 h 736694"/>
                <a:gd name="connsiteX49" fmla="*/ 689571 w 736788"/>
                <a:gd name="connsiteY49" fmla="*/ 348752 h 736694"/>
                <a:gd name="connsiteX50" fmla="*/ 592585 w 736788"/>
                <a:gd name="connsiteY50" fmla="*/ 348752 h 736694"/>
                <a:gd name="connsiteX51" fmla="*/ 576248 w 736788"/>
                <a:gd name="connsiteY51" fmla="*/ 226835 h 736694"/>
                <a:gd name="connsiteX52" fmla="*/ 657368 w 736788"/>
                <a:gd name="connsiteY52" fmla="*/ 226835 h 736694"/>
                <a:gd name="connsiteX53" fmla="*/ 689571 w 736788"/>
                <a:gd name="connsiteY53" fmla="*/ 348752 h 736694"/>
                <a:gd name="connsiteX54" fmla="*/ 629793 w 736788"/>
                <a:gd name="connsiteY54" fmla="*/ 180750 h 736694"/>
                <a:gd name="connsiteX55" fmla="*/ 562460 w 736788"/>
                <a:gd name="connsiteY55" fmla="*/ 180750 h 736694"/>
                <a:gd name="connsiteX56" fmla="*/ 508537 w 736788"/>
                <a:gd name="connsiteY56" fmla="*/ 78665 h 736694"/>
                <a:gd name="connsiteX57" fmla="*/ 629793 w 736788"/>
                <a:gd name="connsiteY57" fmla="*/ 180750 h 736694"/>
                <a:gd name="connsiteX58" fmla="*/ 391437 w 736788"/>
                <a:gd name="connsiteY58" fmla="*/ 49296 h 736694"/>
                <a:gd name="connsiteX59" fmla="*/ 512031 w 736788"/>
                <a:gd name="connsiteY59" fmla="*/ 180750 h 736694"/>
                <a:gd name="connsiteX60" fmla="*/ 391437 w 736788"/>
                <a:gd name="connsiteY60" fmla="*/ 180750 h 736694"/>
                <a:gd name="connsiteX61" fmla="*/ 391437 w 736788"/>
                <a:gd name="connsiteY61" fmla="*/ 49296 h 736694"/>
                <a:gd name="connsiteX62" fmla="*/ 391437 w 736788"/>
                <a:gd name="connsiteY62" fmla="*/ 226835 h 736694"/>
                <a:gd name="connsiteX63" fmla="*/ 527708 w 736788"/>
                <a:gd name="connsiteY63" fmla="*/ 226835 h 736694"/>
                <a:gd name="connsiteX64" fmla="*/ 546123 w 736788"/>
                <a:gd name="connsiteY64" fmla="*/ 348752 h 736694"/>
                <a:gd name="connsiteX65" fmla="*/ 391437 w 736788"/>
                <a:gd name="connsiteY65" fmla="*/ 348752 h 736694"/>
                <a:gd name="connsiteX66" fmla="*/ 391437 w 736788"/>
                <a:gd name="connsiteY66" fmla="*/ 226835 h 736694"/>
                <a:gd name="connsiteX67" fmla="*/ 391437 w 736788"/>
                <a:gd name="connsiteY67" fmla="*/ 394837 h 736694"/>
                <a:gd name="connsiteX68" fmla="*/ 545934 w 736788"/>
                <a:gd name="connsiteY68" fmla="*/ 394837 h 736694"/>
                <a:gd name="connsiteX69" fmla="*/ 525819 w 736788"/>
                <a:gd name="connsiteY69" fmla="*/ 516659 h 736694"/>
                <a:gd name="connsiteX70" fmla="*/ 391437 w 736788"/>
                <a:gd name="connsiteY70" fmla="*/ 516659 h 736694"/>
                <a:gd name="connsiteX71" fmla="*/ 391437 w 736788"/>
                <a:gd name="connsiteY71" fmla="*/ 394837 h 736694"/>
                <a:gd name="connsiteX72" fmla="*/ 391437 w 736788"/>
                <a:gd name="connsiteY72" fmla="*/ 687399 h 736694"/>
                <a:gd name="connsiteX73" fmla="*/ 391437 w 736788"/>
                <a:gd name="connsiteY73" fmla="*/ 562838 h 736694"/>
                <a:gd name="connsiteX74" fmla="*/ 509198 w 736788"/>
                <a:gd name="connsiteY74" fmla="*/ 562838 h 736694"/>
                <a:gd name="connsiteX75" fmla="*/ 391437 w 736788"/>
                <a:gd name="connsiteY75" fmla="*/ 687399 h 736694"/>
                <a:gd name="connsiteX76" fmla="*/ 508537 w 736788"/>
                <a:gd name="connsiteY76" fmla="*/ 658029 h 736694"/>
                <a:gd name="connsiteX77" fmla="*/ 560005 w 736788"/>
                <a:gd name="connsiteY77" fmla="*/ 562838 h 736694"/>
                <a:gd name="connsiteX78" fmla="*/ 624694 w 736788"/>
                <a:gd name="connsiteY78" fmla="*/ 562838 h 736694"/>
                <a:gd name="connsiteX79" fmla="*/ 508537 w 736788"/>
                <a:gd name="connsiteY79" fmla="*/ 658029 h 736694"/>
                <a:gd name="connsiteX80" fmla="*/ 654157 w 736788"/>
                <a:gd name="connsiteY80" fmla="*/ 516659 h 736694"/>
                <a:gd name="connsiteX81" fmla="*/ 574454 w 736788"/>
                <a:gd name="connsiteY81" fmla="*/ 516659 h 736694"/>
                <a:gd name="connsiteX82" fmla="*/ 592208 w 736788"/>
                <a:gd name="connsiteY82" fmla="*/ 394837 h 736694"/>
                <a:gd name="connsiteX83" fmla="*/ 689193 w 736788"/>
                <a:gd name="connsiteY83" fmla="*/ 394837 h 736694"/>
                <a:gd name="connsiteX84" fmla="*/ 654157 w 736788"/>
                <a:gd name="connsiteY84" fmla="*/ 516659 h 73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736788" h="736694">
                  <a:moveTo>
                    <a:pt x="368394" y="0"/>
                  </a:moveTo>
                  <a:cubicBezTo>
                    <a:pt x="229668" y="0"/>
                    <a:pt x="108601" y="77060"/>
                    <a:pt x="45801" y="190761"/>
                  </a:cubicBezTo>
                  <a:cubicBezTo>
                    <a:pt x="45518" y="191138"/>
                    <a:pt x="45235" y="191705"/>
                    <a:pt x="44951" y="192177"/>
                  </a:cubicBezTo>
                  <a:cubicBezTo>
                    <a:pt x="44668" y="192649"/>
                    <a:pt x="44385" y="193216"/>
                    <a:pt x="44102" y="193688"/>
                  </a:cubicBezTo>
                  <a:cubicBezTo>
                    <a:pt x="43913" y="194160"/>
                    <a:pt x="43629" y="194538"/>
                    <a:pt x="43441" y="195010"/>
                  </a:cubicBezTo>
                  <a:cubicBezTo>
                    <a:pt x="15771" y="246667"/>
                    <a:pt x="0" y="305689"/>
                    <a:pt x="0" y="368394"/>
                  </a:cubicBezTo>
                  <a:cubicBezTo>
                    <a:pt x="0" y="431100"/>
                    <a:pt x="17282" y="495411"/>
                    <a:pt x="47407" y="548767"/>
                  </a:cubicBezTo>
                  <a:cubicBezTo>
                    <a:pt x="48068" y="550278"/>
                    <a:pt x="48918" y="551789"/>
                    <a:pt x="49957" y="553111"/>
                  </a:cubicBezTo>
                  <a:cubicBezTo>
                    <a:pt x="113795" y="662846"/>
                    <a:pt x="232596" y="736694"/>
                    <a:pt x="368394" y="736694"/>
                  </a:cubicBezTo>
                  <a:cubicBezTo>
                    <a:pt x="504193" y="736694"/>
                    <a:pt x="623088" y="662657"/>
                    <a:pt x="686927" y="552922"/>
                  </a:cubicBezTo>
                  <a:cubicBezTo>
                    <a:pt x="687493" y="552167"/>
                    <a:pt x="687871" y="551411"/>
                    <a:pt x="688343" y="550561"/>
                  </a:cubicBezTo>
                  <a:cubicBezTo>
                    <a:pt x="719035" y="496827"/>
                    <a:pt x="736789" y="434594"/>
                    <a:pt x="736789" y="368394"/>
                  </a:cubicBezTo>
                  <a:cubicBezTo>
                    <a:pt x="736789" y="165263"/>
                    <a:pt x="571526" y="0"/>
                    <a:pt x="368394" y="0"/>
                  </a:cubicBezTo>
                  <a:close/>
                  <a:moveTo>
                    <a:pt x="228252" y="78665"/>
                  </a:moveTo>
                  <a:cubicBezTo>
                    <a:pt x="206531" y="106713"/>
                    <a:pt x="188305" y="141276"/>
                    <a:pt x="174329" y="180750"/>
                  </a:cubicBezTo>
                  <a:lnTo>
                    <a:pt x="106996" y="180750"/>
                  </a:lnTo>
                  <a:cubicBezTo>
                    <a:pt x="138160" y="137404"/>
                    <a:pt x="179806" y="102180"/>
                    <a:pt x="228252" y="78665"/>
                  </a:cubicBezTo>
                  <a:close/>
                  <a:moveTo>
                    <a:pt x="47124" y="348752"/>
                  </a:moveTo>
                  <a:cubicBezTo>
                    <a:pt x="49768" y="305217"/>
                    <a:pt x="61100" y="264043"/>
                    <a:pt x="79326" y="226835"/>
                  </a:cubicBezTo>
                  <a:lnTo>
                    <a:pt x="160541" y="226835"/>
                  </a:lnTo>
                  <a:cubicBezTo>
                    <a:pt x="151192" y="264609"/>
                    <a:pt x="145526" y="305500"/>
                    <a:pt x="144204" y="348752"/>
                  </a:cubicBezTo>
                  <a:lnTo>
                    <a:pt x="47124" y="348752"/>
                  </a:lnTo>
                  <a:close/>
                  <a:moveTo>
                    <a:pt x="82631" y="516659"/>
                  </a:moveTo>
                  <a:cubicBezTo>
                    <a:pt x="63366" y="479640"/>
                    <a:pt x="51090" y="438466"/>
                    <a:pt x="47501" y="394837"/>
                  </a:cubicBezTo>
                  <a:lnTo>
                    <a:pt x="144487" y="394837"/>
                  </a:lnTo>
                  <a:cubicBezTo>
                    <a:pt x="146281" y="438088"/>
                    <a:pt x="152420" y="479073"/>
                    <a:pt x="162241" y="516659"/>
                  </a:cubicBezTo>
                  <a:lnTo>
                    <a:pt x="82631" y="516659"/>
                  </a:lnTo>
                  <a:close/>
                  <a:moveTo>
                    <a:pt x="112095" y="562838"/>
                  </a:moveTo>
                  <a:lnTo>
                    <a:pt x="176784" y="562838"/>
                  </a:lnTo>
                  <a:cubicBezTo>
                    <a:pt x="190383" y="599479"/>
                    <a:pt x="207853" y="631587"/>
                    <a:pt x="228252" y="658029"/>
                  </a:cubicBezTo>
                  <a:cubicBezTo>
                    <a:pt x="182356" y="635742"/>
                    <a:pt x="142693" y="603068"/>
                    <a:pt x="112095" y="562838"/>
                  </a:cubicBezTo>
                  <a:close/>
                  <a:moveTo>
                    <a:pt x="345258" y="687399"/>
                  </a:moveTo>
                  <a:cubicBezTo>
                    <a:pt x="297945" y="675689"/>
                    <a:pt x="255921" y="629132"/>
                    <a:pt x="227591" y="562838"/>
                  </a:cubicBezTo>
                  <a:lnTo>
                    <a:pt x="345258" y="562838"/>
                  </a:lnTo>
                  <a:lnTo>
                    <a:pt x="345258" y="687399"/>
                  </a:lnTo>
                  <a:close/>
                  <a:moveTo>
                    <a:pt x="345258" y="516659"/>
                  </a:moveTo>
                  <a:lnTo>
                    <a:pt x="210875" y="516659"/>
                  </a:lnTo>
                  <a:cubicBezTo>
                    <a:pt x="199921" y="479451"/>
                    <a:pt x="192933" y="438277"/>
                    <a:pt x="190855" y="394837"/>
                  </a:cubicBezTo>
                  <a:lnTo>
                    <a:pt x="345258" y="394837"/>
                  </a:lnTo>
                  <a:lnTo>
                    <a:pt x="345258" y="516659"/>
                  </a:lnTo>
                  <a:close/>
                  <a:moveTo>
                    <a:pt x="345258" y="348752"/>
                  </a:moveTo>
                  <a:lnTo>
                    <a:pt x="190666" y="348752"/>
                  </a:lnTo>
                  <a:cubicBezTo>
                    <a:pt x="192177" y="305406"/>
                    <a:pt x="198599" y="264232"/>
                    <a:pt x="209081" y="226835"/>
                  </a:cubicBezTo>
                  <a:lnTo>
                    <a:pt x="345258" y="226835"/>
                  </a:lnTo>
                  <a:lnTo>
                    <a:pt x="345258" y="348752"/>
                  </a:lnTo>
                  <a:close/>
                  <a:moveTo>
                    <a:pt x="345258" y="180750"/>
                  </a:moveTo>
                  <a:lnTo>
                    <a:pt x="224757" y="180750"/>
                  </a:lnTo>
                  <a:cubicBezTo>
                    <a:pt x="253088" y="110773"/>
                    <a:pt x="296340" y="61383"/>
                    <a:pt x="345258" y="49296"/>
                  </a:cubicBezTo>
                  <a:lnTo>
                    <a:pt x="345258" y="180750"/>
                  </a:lnTo>
                  <a:close/>
                  <a:moveTo>
                    <a:pt x="689571" y="348752"/>
                  </a:moveTo>
                  <a:lnTo>
                    <a:pt x="592585" y="348752"/>
                  </a:lnTo>
                  <a:cubicBezTo>
                    <a:pt x="591263" y="305500"/>
                    <a:pt x="585503" y="264609"/>
                    <a:pt x="576248" y="226835"/>
                  </a:cubicBezTo>
                  <a:lnTo>
                    <a:pt x="657368" y="226835"/>
                  </a:lnTo>
                  <a:cubicBezTo>
                    <a:pt x="675689" y="264043"/>
                    <a:pt x="686927" y="305217"/>
                    <a:pt x="689571" y="348752"/>
                  </a:cubicBezTo>
                  <a:close/>
                  <a:moveTo>
                    <a:pt x="629793" y="180750"/>
                  </a:moveTo>
                  <a:lnTo>
                    <a:pt x="562460" y="180750"/>
                  </a:lnTo>
                  <a:cubicBezTo>
                    <a:pt x="548484" y="141276"/>
                    <a:pt x="530163" y="106713"/>
                    <a:pt x="508537" y="78665"/>
                  </a:cubicBezTo>
                  <a:cubicBezTo>
                    <a:pt x="556889" y="102180"/>
                    <a:pt x="598535" y="137404"/>
                    <a:pt x="629793" y="180750"/>
                  </a:cubicBezTo>
                  <a:close/>
                  <a:moveTo>
                    <a:pt x="391437" y="49296"/>
                  </a:moveTo>
                  <a:cubicBezTo>
                    <a:pt x="440355" y="61383"/>
                    <a:pt x="483606" y="110773"/>
                    <a:pt x="512031" y="180750"/>
                  </a:cubicBezTo>
                  <a:lnTo>
                    <a:pt x="391437" y="180750"/>
                  </a:lnTo>
                  <a:lnTo>
                    <a:pt x="391437" y="49296"/>
                  </a:lnTo>
                  <a:close/>
                  <a:moveTo>
                    <a:pt x="391437" y="226835"/>
                  </a:moveTo>
                  <a:lnTo>
                    <a:pt x="527708" y="226835"/>
                  </a:lnTo>
                  <a:cubicBezTo>
                    <a:pt x="538096" y="264232"/>
                    <a:pt x="544612" y="305406"/>
                    <a:pt x="546123" y="348752"/>
                  </a:cubicBezTo>
                  <a:lnTo>
                    <a:pt x="391437" y="348752"/>
                  </a:lnTo>
                  <a:lnTo>
                    <a:pt x="391437" y="226835"/>
                  </a:lnTo>
                  <a:close/>
                  <a:moveTo>
                    <a:pt x="391437" y="394837"/>
                  </a:moveTo>
                  <a:lnTo>
                    <a:pt x="545934" y="394837"/>
                  </a:lnTo>
                  <a:cubicBezTo>
                    <a:pt x="543856" y="438277"/>
                    <a:pt x="536868" y="479451"/>
                    <a:pt x="525819" y="516659"/>
                  </a:cubicBezTo>
                  <a:lnTo>
                    <a:pt x="391437" y="516659"/>
                  </a:lnTo>
                  <a:lnTo>
                    <a:pt x="391437" y="394837"/>
                  </a:lnTo>
                  <a:close/>
                  <a:moveTo>
                    <a:pt x="391437" y="687399"/>
                  </a:moveTo>
                  <a:lnTo>
                    <a:pt x="391437" y="562838"/>
                  </a:lnTo>
                  <a:lnTo>
                    <a:pt x="509198" y="562838"/>
                  </a:lnTo>
                  <a:cubicBezTo>
                    <a:pt x="480773" y="629132"/>
                    <a:pt x="438749" y="675689"/>
                    <a:pt x="391437" y="687399"/>
                  </a:cubicBezTo>
                  <a:close/>
                  <a:moveTo>
                    <a:pt x="508537" y="658029"/>
                  </a:moveTo>
                  <a:cubicBezTo>
                    <a:pt x="528935" y="631587"/>
                    <a:pt x="546312" y="599479"/>
                    <a:pt x="560005" y="562838"/>
                  </a:cubicBezTo>
                  <a:lnTo>
                    <a:pt x="624694" y="562838"/>
                  </a:lnTo>
                  <a:cubicBezTo>
                    <a:pt x="594096" y="603068"/>
                    <a:pt x="554339" y="635742"/>
                    <a:pt x="508537" y="658029"/>
                  </a:cubicBezTo>
                  <a:close/>
                  <a:moveTo>
                    <a:pt x="654157" y="516659"/>
                  </a:moveTo>
                  <a:lnTo>
                    <a:pt x="574454" y="516659"/>
                  </a:lnTo>
                  <a:cubicBezTo>
                    <a:pt x="584275" y="479073"/>
                    <a:pt x="590413" y="438088"/>
                    <a:pt x="592208" y="394837"/>
                  </a:cubicBezTo>
                  <a:lnTo>
                    <a:pt x="689193" y="394837"/>
                  </a:lnTo>
                  <a:cubicBezTo>
                    <a:pt x="685699" y="438466"/>
                    <a:pt x="673422" y="479640"/>
                    <a:pt x="654157" y="516659"/>
                  </a:cubicBezTo>
                  <a:close/>
                </a:path>
              </a:pathLst>
            </a:custGeom>
            <a:solidFill>
              <a:srgbClr val="44546A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467" dirty="0"/>
            </a:p>
          </p:txBody>
        </p:sp>
      </p:grpSp>
      <p:pic>
        <p:nvPicPr>
          <p:cNvPr id="210" name="図 209">
            <a:extLst>
              <a:ext uri="{FF2B5EF4-FFF2-40B4-BE49-F238E27FC236}">
                <a16:creationId xmlns:a16="http://schemas.microsoft.com/office/drawing/2014/main" id="{68DAFCFB-0C45-49AF-BA91-DB6A628FA4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8" y="8962688"/>
            <a:ext cx="2512574" cy="207669"/>
          </a:xfrm>
          <a:prstGeom prst="rect">
            <a:avLst/>
          </a:prstGeom>
        </p:spPr>
      </p:pic>
      <p:sp>
        <p:nvSpPr>
          <p:cNvPr id="211" name="タイトル 3">
            <a:extLst>
              <a:ext uri="{FF2B5EF4-FFF2-40B4-BE49-F238E27FC236}">
                <a16:creationId xmlns:a16="http://schemas.microsoft.com/office/drawing/2014/main" id="{3CB6EF73-A8E6-4FCF-B060-525AE95CE339}"/>
              </a:ext>
            </a:extLst>
          </p:cNvPr>
          <p:cNvSpPr txBox="1">
            <a:spLocks/>
          </p:cNvSpPr>
          <p:nvPr/>
        </p:nvSpPr>
        <p:spPr>
          <a:xfrm>
            <a:off x="194527" y="9269433"/>
            <a:ext cx="2367955" cy="5190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286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93763" algn="l"/>
                <a:tab pos="2238375" algn="l"/>
              </a:tabLst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 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160-0022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東京都新宿区新宿 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2-4-3</a:t>
            </a:r>
            <a:b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  03-5360-3811</a:t>
            </a:r>
          </a:p>
          <a:p>
            <a:pPr defTabSz="6286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93763" algn="l"/>
                <a:tab pos="2238375" algn="l"/>
              </a:tabLst>
            </a:pP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E-mail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：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netsales@soliton.co.jp	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4904B1-2F25-451B-9FED-553E3AE70F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980" y="581592"/>
            <a:ext cx="2849181" cy="1549359"/>
          </a:xfrm>
          <a:prstGeom prst="rect">
            <a:avLst/>
          </a:prstGeom>
        </p:spPr>
      </p:pic>
      <p:pic>
        <p:nvPicPr>
          <p:cNvPr id="1026" name="Picture 2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E030D348-304E-41FF-9DE3-B3C49B99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42" y="1414717"/>
            <a:ext cx="2849181" cy="4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2706F137-6B76-40B4-A263-2255477CBCA5}"/>
              </a:ext>
            </a:extLst>
          </p:cNvPr>
          <p:cNvSpPr/>
          <p:nvPr/>
        </p:nvSpPr>
        <p:spPr>
          <a:xfrm rot="10800000">
            <a:off x="5865152" y="1115915"/>
            <a:ext cx="196863" cy="471334"/>
          </a:xfrm>
          <a:prstGeom prst="triangle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C3CEEDFD-7EFC-4A25-945A-D068B7CE3537}"/>
              </a:ext>
            </a:extLst>
          </p:cNvPr>
          <p:cNvSpPr txBox="1"/>
          <p:nvPr/>
        </p:nvSpPr>
        <p:spPr>
          <a:xfrm>
            <a:off x="1553455" y="3857297"/>
            <a:ext cx="8400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をインストール</a:t>
            </a:r>
            <a:endParaRPr lang="ja-JP" altLang="en-US" sz="800" dirty="0"/>
          </a:p>
        </p:txBody>
      </p:sp>
      <p:sp>
        <p:nvSpPr>
          <p:cNvPr id="223" name="四角形: 角を丸くする 222">
            <a:extLst>
              <a:ext uri="{FF2B5EF4-FFF2-40B4-BE49-F238E27FC236}">
                <a16:creationId xmlns:a16="http://schemas.microsoft.com/office/drawing/2014/main" id="{1E3C55A0-687B-4002-A389-498B2B5BF161}"/>
              </a:ext>
            </a:extLst>
          </p:cNvPr>
          <p:cNvSpPr/>
          <p:nvPr/>
        </p:nvSpPr>
        <p:spPr>
          <a:xfrm>
            <a:off x="3479323" y="701235"/>
            <a:ext cx="3004400" cy="600312"/>
          </a:xfrm>
          <a:prstGeom prst="round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インターネット経由での安全な証明書配布、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端末と証明書の紐づけ管理を行う専用機器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D2A414BB-077E-465F-B9C1-65E64ED1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82" y="2474800"/>
            <a:ext cx="1531910" cy="181392"/>
          </a:xfrm>
          <a:prstGeom prst="rect">
            <a:avLst/>
          </a:prstGeom>
        </p:spPr>
      </p:pic>
      <p:pic>
        <p:nvPicPr>
          <p:cNvPr id="229" name="図 228" descr="ロゴ&#10;&#10;自動的に生成された説明">
            <a:extLst>
              <a:ext uri="{FF2B5EF4-FFF2-40B4-BE49-F238E27FC236}">
                <a16:creationId xmlns:a16="http://schemas.microsoft.com/office/drawing/2014/main" id="{6C0030C9-D02A-4550-BA65-2CB1A7BE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43" y="2471118"/>
            <a:ext cx="1971786" cy="247882"/>
          </a:xfrm>
          <a:prstGeom prst="rect">
            <a:avLst/>
          </a:prstGeom>
        </p:spPr>
      </p:pic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43ECCC73-6831-48D7-B699-7D11935275EF}"/>
              </a:ext>
            </a:extLst>
          </p:cNvPr>
          <p:cNvSpPr txBox="1"/>
          <p:nvPr/>
        </p:nvSpPr>
        <p:spPr>
          <a:xfrm>
            <a:off x="3919703" y="234439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</a:t>
            </a: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0CD7FBDA-19F8-489D-BD52-A5B8286067EF}"/>
              </a:ext>
            </a:extLst>
          </p:cNvPr>
          <p:cNvSpPr txBox="1"/>
          <p:nvPr/>
        </p:nvSpPr>
        <p:spPr>
          <a:xfrm>
            <a:off x="1649508" y="237248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＆</a:t>
            </a: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9414C417-DAC6-481A-A53E-38D279A4528C}"/>
              </a:ext>
            </a:extLst>
          </p:cNvPr>
          <p:cNvSpPr txBox="1"/>
          <p:nvPr/>
        </p:nvSpPr>
        <p:spPr>
          <a:xfrm>
            <a:off x="2514811" y="2795352"/>
            <a:ext cx="410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安全なネットワーク認証を実現します！</a:t>
            </a:r>
          </a:p>
        </p:txBody>
      </p:sp>
    </p:spTree>
    <p:extLst>
      <p:ext uri="{BB962C8B-B14F-4D97-AF65-F5344CB8AC3E}">
        <p14:creationId xmlns:p14="http://schemas.microsoft.com/office/powerpoint/2010/main" val="234106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B12BF71A0204EAFB4FC23339CDF7A" ma:contentTypeVersion="14" ma:contentTypeDescription="新しいドキュメントを作成します。" ma:contentTypeScope="" ma:versionID="dff82db0500dd97126f283760c423bea">
  <xsd:schema xmlns:xsd="http://www.w3.org/2001/XMLSchema" xmlns:xs="http://www.w3.org/2001/XMLSchema" xmlns:p="http://schemas.microsoft.com/office/2006/metadata/properties" xmlns:ns2="f741df37-4362-4910-b0e2-c3f861cf549a" xmlns:ns3="9e839402-c1f0-45e7-a08b-874f20c8a980" targetNamespace="http://schemas.microsoft.com/office/2006/metadata/properties" ma:root="true" ma:fieldsID="bf89041d77d159967d9cd00fddfd6a4b" ns2:_="" ns3:_="">
    <xsd:import namespace="f741df37-4362-4910-b0e2-c3f861cf549a"/>
    <xsd:import namespace="9e839402-c1f0-45e7-a08b-874f20c8a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1df37-4362-4910-b0e2-c3f861cf54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53fe42dc-78af-4070-a844-d00a63b91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39402-c1f0-45e7-a08b-874f20c8a9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137f508-430c-4bdf-a06d-74ec0b420f64}" ma:internalName="TaxCatchAll" ma:showField="CatchAllData" ma:web="9e839402-c1f0-45e7-a08b-874f20c8a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41df37-4362-4910-b0e2-c3f861cf549a">
      <Terms xmlns="http://schemas.microsoft.com/office/infopath/2007/PartnerControls"/>
    </lcf76f155ced4ddcb4097134ff3c332f>
    <TaxCatchAll xmlns="9e839402-c1f0-45e7-a08b-874f20c8a980" xsi:nil="true"/>
  </documentManagement>
</p:properties>
</file>

<file path=customXml/itemProps1.xml><?xml version="1.0" encoding="utf-8"?>
<ds:datastoreItem xmlns:ds="http://schemas.openxmlformats.org/officeDocument/2006/customXml" ds:itemID="{43B700D6-2D96-45CD-B2CC-8BE1B2CE4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1df37-4362-4910-b0e2-c3f861cf549a"/>
    <ds:schemaRef ds:uri="9e839402-c1f0-45e7-a08b-874f20c8a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7EA774-C393-434A-887B-507A7C72B6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8315F2-8E21-45B7-9CBB-AD92B2A6C27D}">
  <ds:schemaRefs>
    <ds:schemaRef ds:uri="http://schemas.microsoft.com/office/infopath/2007/PartnerControls"/>
    <ds:schemaRef ds:uri="9e839402-c1f0-45e7-a08b-874f20c8a980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f741df37-4362-4910-b0e2-c3f861cf549a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608</Words>
  <Application>Microsoft Office PowerPoint</Application>
  <PresentationFormat>A4 210 x 297 mm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Meiryo UI</vt:lpstr>
      <vt:lpstr>Noto Sans JP</vt:lpstr>
      <vt:lpstr>Söhne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2024-02-27T15:01:14Z</dcterms:created>
  <dcterms:modified xsi:type="dcterms:W3CDTF">2024-04-05T09:35:32Z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0x010100714A03CBA3F98946A9E43576EA8F45DB</vt:lpwstr>
  </property>
  <property fmtid="{D5CDD505-2E9C-101B-9397-08002B2CF9AE}" pid="3" name="MediaServiceImageTags">
    <vt:lpwstr/>
  </property>
</Properties>
</file>