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</p:sldIdLst>
  <p:sldSz cx="28898850" cy="38531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99" autoAdjust="0"/>
  </p:normalViewPr>
  <p:slideViewPr>
    <p:cSldViewPr snapToGrid="0">
      <p:cViewPr varScale="1">
        <p:scale>
          <a:sx n="23" d="100"/>
          <a:sy n="23" d="100"/>
        </p:scale>
        <p:origin x="27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414" y="6306017"/>
            <a:ext cx="24564023" cy="13414775"/>
          </a:xfrm>
        </p:spPr>
        <p:txBody>
          <a:bodyPr anchor="b"/>
          <a:lstStyle>
            <a:lvl1pPr algn="ctr">
              <a:defRPr sz="1896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2356" y="20238117"/>
            <a:ext cx="21674138" cy="9302929"/>
          </a:xfrm>
        </p:spPr>
        <p:txBody>
          <a:bodyPr/>
          <a:lstStyle>
            <a:lvl1pPr marL="0" indent="0" algn="ctr">
              <a:buNone/>
              <a:defRPr sz="7585"/>
            </a:lvl1pPr>
            <a:lvl2pPr marL="1444935" indent="0" algn="ctr">
              <a:buNone/>
              <a:defRPr sz="6321"/>
            </a:lvl2pPr>
            <a:lvl3pPr marL="2889870" indent="0" algn="ctr">
              <a:buNone/>
              <a:defRPr sz="5689"/>
            </a:lvl3pPr>
            <a:lvl4pPr marL="4334805" indent="0" algn="ctr">
              <a:buNone/>
              <a:defRPr sz="5057"/>
            </a:lvl4pPr>
            <a:lvl5pPr marL="5779740" indent="0" algn="ctr">
              <a:buNone/>
              <a:defRPr sz="5057"/>
            </a:lvl5pPr>
            <a:lvl6pPr marL="7224674" indent="0" algn="ctr">
              <a:buNone/>
              <a:defRPr sz="5057"/>
            </a:lvl6pPr>
            <a:lvl7pPr marL="8669609" indent="0" algn="ctr">
              <a:buNone/>
              <a:defRPr sz="5057"/>
            </a:lvl7pPr>
            <a:lvl8pPr marL="10114544" indent="0" algn="ctr">
              <a:buNone/>
              <a:defRPr sz="5057"/>
            </a:lvl8pPr>
            <a:lvl9pPr marL="11559479" indent="0" algn="ctr">
              <a:buNone/>
              <a:defRPr sz="505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17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3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80741" y="2051462"/>
            <a:ext cx="6231315" cy="3265391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6798" y="2051462"/>
            <a:ext cx="18332708" cy="3265391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3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39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746" y="9606203"/>
            <a:ext cx="24925258" cy="16028156"/>
          </a:xfrm>
        </p:spPr>
        <p:txBody>
          <a:bodyPr anchor="b"/>
          <a:lstStyle>
            <a:lvl1pPr>
              <a:defRPr sz="1896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1746" y="25785992"/>
            <a:ext cx="24925258" cy="8428828"/>
          </a:xfrm>
        </p:spPr>
        <p:txBody>
          <a:bodyPr/>
          <a:lstStyle>
            <a:lvl1pPr marL="0" indent="0">
              <a:buNone/>
              <a:defRPr sz="7585">
                <a:solidFill>
                  <a:schemeClr val="tx1"/>
                </a:solidFill>
              </a:defRPr>
            </a:lvl1pPr>
            <a:lvl2pPr marL="1444935" indent="0">
              <a:buNone/>
              <a:defRPr sz="6321">
                <a:solidFill>
                  <a:schemeClr val="tx1">
                    <a:tint val="75000"/>
                  </a:schemeClr>
                </a:solidFill>
              </a:defRPr>
            </a:lvl2pPr>
            <a:lvl3pPr marL="2889870" indent="0">
              <a:buNone/>
              <a:defRPr sz="5689">
                <a:solidFill>
                  <a:schemeClr val="tx1">
                    <a:tint val="75000"/>
                  </a:schemeClr>
                </a:solidFill>
              </a:defRPr>
            </a:lvl3pPr>
            <a:lvl4pPr marL="4334805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4pPr>
            <a:lvl5pPr marL="5779740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5pPr>
            <a:lvl6pPr marL="7224674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6pPr>
            <a:lvl7pPr marL="8669609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7pPr>
            <a:lvl8pPr marL="10114544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8pPr>
            <a:lvl9pPr marL="11559479" indent="0">
              <a:buNone/>
              <a:defRPr sz="50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6796" y="10257308"/>
            <a:ext cx="12282011" cy="244480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043" y="10257308"/>
            <a:ext cx="12282011" cy="244480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21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2051470"/>
            <a:ext cx="24925258" cy="74477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63" y="9445645"/>
            <a:ext cx="12225566" cy="4629165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0563" y="14074810"/>
            <a:ext cx="12225566" cy="2070192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045" y="9445645"/>
            <a:ext cx="12285775" cy="4629165"/>
          </a:xfrm>
        </p:spPr>
        <p:txBody>
          <a:bodyPr anchor="b"/>
          <a:lstStyle>
            <a:lvl1pPr marL="0" indent="0">
              <a:buNone/>
              <a:defRPr sz="7585" b="1"/>
            </a:lvl1pPr>
            <a:lvl2pPr marL="1444935" indent="0">
              <a:buNone/>
              <a:defRPr sz="6321" b="1"/>
            </a:lvl2pPr>
            <a:lvl3pPr marL="2889870" indent="0">
              <a:buNone/>
              <a:defRPr sz="5689" b="1"/>
            </a:lvl3pPr>
            <a:lvl4pPr marL="4334805" indent="0">
              <a:buNone/>
              <a:defRPr sz="5057" b="1"/>
            </a:lvl4pPr>
            <a:lvl5pPr marL="5779740" indent="0">
              <a:buNone/>
              <a:defRPr sz="5057" b="1"/>
            </a:lvl5pPr>
            <a:lvl6pPr marL="7224674" indent="0">
              <a:buNone/>
              <a:defRPr sz="5057" b="1"/>
            </a:lvl6pPr>
            <a:lvl7pPr marL="8669609" indent="0">
              <a:buNone/>
              <a:defRPr sz="5057" b="1"/>
            </a:lvl7pPr>
            <a:lvl8pPr marL="10114544" indent="0">
              <a:buNone/>
              <a:defRPr sz="5057" b="1"/>
            </a:lvl8pPr>
            <a:lvl9pPr marL="11559479" indent="0">
              <a:buNone/>
              <a:defRPr sz="505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045" y="14074810"/>
            <a:ext cx="12285775" cy="2070192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82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91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4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2568787"/>
            <a:ext cx="9320631" cy="8990753"/>
          </a:xfrm>
        </p:spPr>
        <p:txBody>
          <a:bodyPr anchor="b"/>
          <a:lstStyle>
            <a:lvl1pPr>
              <a:defRPr sz="1011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5775" y="5547874"/>
            <a:ext cx="14630043" cy="27382552"/>
          </a:xfrm>
        </p:spPr>
        <p:txBody>
          <a:bodyPr/>
          <a:lstStyle>
            <a:lvl1pPr>
              <a:defRPr sz="10113"/>
            </a:lvl1pPr>
            <a:lvl2pPr>
              <a:defRPr sz="8849"/>
            </a:lvl2pPr>
            <a:lvl3pPr>
              <a:defRPr sz="7585"/>
            </a:lvl3pPr>
            <a:lvl4pPr>
              <a:defRPr sz="6321"/>
            </a:lvl4pPr>
            <a:lvl5pPr>
              <a:defRPr sz="6321"/>
            </a:lvl5pPr>
            <a:lvl6pPr>
              <a:defRPr sz="6321"/>
            </a:lvl6pPr>
            <a:lvl7pPr>
              <a:defRPr sz="6321"/>
            </a:lvl7pPr>
            <a:lvl8pPr>
              <a:defRPr sz="6321"/>
            </a:lvl8pPr>
            <a:lvl9pPr>
              <a:defRPr sz="632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0" y="11559540"/>
            <a:ext cx="9320631" cy="21415478"/>
          </a:xfrm>
        </p:spPr>
        <p:txBody>
          <a:bodyPr/>
          <a:lstStyle>
            <a:lvl1pPr marL="0" indent="0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23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60" y="2568787"/>
            <a:ext cx="9320631" cy="8990753"/>
          </a:xfrm>
        </p:spPr>
        <p:txBody>
          <a:bodyPr anchor="b"/>
          <a:lstStyle>
            <a:lvl1pPr>
              <a:defRPr sz="1011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85775" y="5547874"/>
            <a:ext cx="14630043" cy="27382552"/>
          </a:xfrm>
        </p:spPr>
        <p:txBody>
          <a:bodyPr anchor="t"/>
          <a:lstStyle>
            <a:lvl1pPr marL="0" indent="0">
              <a:buNone/>
              <a:defRPr sz="10113"/>
            </a:lvl1pPr>
            <a:lvl2pPr marL="1444935" indent="0">
              <a:buNone/>
              <a:defRPr sz="8849"/>
            </a:lvl2pPr>
            <a:lvl3pPr marL="2889870" indent="0">
              <a:buNone/>
              <a:defRPr sz="7585"/>
            </a:lvl3pPr>
            <a:lvl4pPr marL="4334805" indent="0">
              <a:buNone/>
              <a:defRPr sz="6321"/>
            </a:lvl4pPr>
            <a:lvl5pPr marL="5779740" indent="0">
              <a:buNone/>
              <a:defRPr sz="6321"/>
            </a:lvl5pPr>
            <a:lvl6pPr marL="7224674" indent="0">
              <a:buNone/>
              <a:defRPr sz="6321"/>
            </a:lvl6pPr>
            <a:lvl7pPr marL="8669609" indent="0">
              <a:buNone/>
              <a:defRPr sz="6321"/>
            </a:lvl7pPr>
            <a:lvl8pPr marL="10114544" indent="0">
              <a:buNone/>
              <a:defRPr sz="6321"/>
            </a:lvl8pPr>
            <a:lvl9pPr marL="11559479" indent="0">
              <a:buNone/>
              <a:defRPr sz="632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560" y="11559540"/>
            <a:ext cx="9320631" cy="21415478"/>
          </a:xfrm>
        </p:spPr>
        <p:txBody>
          <a:bodyPr/>
          <a:lstStyle>
            <a:lvl1pPr marL="0" indent="0">
              <a:buNone/>
              <a:defRPr sz="5057"/>
            </a:lvl1pPr>
            <a:lvl2pPr marL="1444935" indent="0">
              <a:buNone/>
              <a:defRPr sz="4425"/>
            </a:lvl2pPr>
            <a:lvl3pPr marL="2889870" indent="0">
              <a:buNone/>
              <a:defRPr sz="3792"/>
            </a:lvl3pPr>
            <a:lvl4pPr marL="4334805" indent="0">
              <a:buNone/>
              <a:defRPr sz="3160"/>
            </a:lvl4pPr>
            <a:lvl5pPr marL="5779740" indent="0">
              <a:buNone/>
              <a:defRPr sz="3160"/>
            </a:lvl5pPr>
            <a:lvl6pPr marL="7224674" indent="0">
              <a:buNone/>
              <a:defRPr sz="3160"/>
            </a:lvl6pPr>
            <a:lvl7pPr marL="8669609" indent="0">
              <a:buNone/>
              <a:defRPr sz="3160"/>
            </a:lvl7pPr>
            <a:lvl8pPr marL="10114544" indent="0">
              <a:buNone/>
              <a:defRPr sz="3160"/>
            </a:lvl8pPr>
            <a:lvl9pPr marL="11559479" indent="0">
              <a:buNone/>
              <a:defRPr sz="31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7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6796" y="2051470"/>
            <a:ext cx="24925258" cy="74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796" y="10257308"/>
            <a:ext cx="24925258" cy="2444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6796" y="35713278"/>
            <a:ext cx="6502241" cy="205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39507-F3B9-4722-92F4-F18685631BF6}" type="datetimeFigureOut">
              <a:rPr kumimoji="1" lang="ja-JP" altLang="en-US" smtClean="0"/>
              <a:t>2025/5/26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2744" y="35713278"/>
            <a:ext cx="9753362" cy="205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09813" y="35713278"/>
            <a:ext cx="6502241" cy="2051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FBFA-036D-459D-9843-ECDD3D2CDC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22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2889870" rtl="0" eaLnBrk="1" latinLnBrk="0" hangingPunct="1">
        <a:lnSpc>
          <a:spcPct val="90000"/>
        </a:lnSpc>
        <a:spcBef>
          <a:spcPct val="0"/>
        </a:spcBef>
        <a:buNone/>
        <a:defRPr kumimoji="1" sz="139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2467" indent="-722467" algn="l" defTabSz="2889870" rtl="0" eaLnBrk="1" latinLnBrk="0" hangingPunct="1">
        <a:lnSpc>
          <a:spcPct val="90000"/>
        </a:lnSpc>
        <a:spcBef>
          <a:spcPts val="3160"/>
        </a:spcBef>
        <a:buFont typeface="Arial" panose="020B0604020202020204" pitchFamily="34" charset="0"/>
        <a:buChar char="•"/>
        <a:defRPr kumimoji="1" sz="8849" kern="1200">
          <a:solidFill>
            <a:schemeClr val="tx1"/>
          </a:solidFill>
          <a:latin typeface="+mn-lt"/>
          <a:ea typeface="+mn-ea"/>
          <a:cs typeface="+mn-cs"/>
        </a:defRPr>
      </a:lvl1pPr>
      <a:lvl2pPr marL="2167402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7585" kern="1200">
          <a:solidFill>
            <a:schemeClr val="tx1"/>
          </a:solidFill>
          <a:latin typeface="+mn-lt"/>
          <a:ea typeface="+mn-ea"/>
          <a:cs typeface="+mn-cs"/>
        </a:defRPr>
      </a:lvl2pPr>
      <a:lvl3pPr marL="3612337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6321" kern="1200">
          <a:solidFill>
            <a:schemeClr val="tx1"/>
          </a:solidFill>
          <a:latin typeface="+mn-lt"/>
          <a:ea typeface="+mn-ea"/>
          <a:cs typeface="+mn-cs"/>
        </a:defRPr>
      </a:lvl3pPr>
      <a:lvl4pPr marL="5057272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6502207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947142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9392077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837012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2281946" indent="-722467" algn="l" defTabSz="2889870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444935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889870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3pPr>
      <a:lvl4pPr marL="4334805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4pPr>
      <a:lvl5pPr marL="5779740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5pPr>
      <a:lvl6pPr marL="7224674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6pPr>
      <a:lvl7pPr marL="8669609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7pPr>
      <a:lvl8pPr marL="10114544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8pPr>
      <a:lvl9pPr marL="11559479" algn="l" defTabSz="2889870" rtl="0" eaLnBrk="1" latinLnBrk="0" hangingPunct="1">
        <a:defRPr kumimoji="1" sz="56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297D173F-4E99-04EB-5707-0581B7F6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2" y="0"/>
            <a:ext cx="27241566" cy="385318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F70E6B-BBEF-DD58-C10F-60E76FB9C0F4}"/>
              </a:ext>
            </a:extLst>
          </p:cNvPr>
          <p:cNvSpPr txBox="1"/>
          <p:nvPr/>
        </p:nvSpPr>
        <p:spPr>
          <a:xfrm>
            <a:off x="872843" y="41564"/>
            <a:ext cx="993370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</a:t>
            </a:r>
            <a:r>
              <a:rPr kumimoji="1" lang="en-US" altLang="ja-JP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:EU</a:t>
            </a:r>
            <a:r>
              <a: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様への配布はご遠慮ください　</a:t>
            </a:r>
          </a:p>
        </p:txBody>
      </p:sp>
    </p:spTree>
    <p:extLst>
      <p:ext uri="{BB962C8B-B14F-4D97-AF65-F5344CB8AC3E}">
        <p14:creationId xmlns:p14="http://schemas.microsoft.com/office/powerpoint/2010/main" val="23383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CEA1BF50-04F2-C616-429F-970148417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2" y="0"/>
            <a:ext cx="27241565" cy="385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51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0B47E8D9-BBCA-D342-08E2-5C888CEE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7" y="0"/>
            <a:ext cx="27240275" cy="385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10</Words>
  <Application>Microsoft Office PowerPoint</Application>
  <PresentationFormat>ユーザー設定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Canon Marketing Japan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滝音　貢生(TAKIOTO-KOKI)</dc:creator>
  <cp:lastModifiedBy>滝音　貢生(TAKIOTO-KOKI)</cp:lastModifiedBy>
  <cp:revision>4</cp:revision>
  <dcterms:created xsi:type="dcterms:W3CDTF">2025-05-26T02:02:48Z</dcterms:created>
  <dcterms:modified xsi:type="dcterms:W3CDTF">2025-05-26T03:18:18Z</dcterms:modified>
</cp:coreProperties>
</file>