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6934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968" y="-96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A28E-1321-4D9A-8CD5-463E1E6D2B0C}" type="datetimeFigureOut">
              <a:rPr kumimoji="1" lang="ja-JP" altLang="en-US" smtClean="0"/>
              <a:pPr/>
              <a:t>2016/9/13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3F63-9AEE-4116-BE69-AB43E7984A2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A28E-1321-4D9A-8CD5-463E1E6D2B0C}" type="datetimeFigureOut">
              <a:rPr kumimoji="1" lang="ja-JP" altLang="en-US" smtClean="0"/>
              <a:pPr/>
              <a:t>2016/9/13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3F63-9AEE-4116-BE69-AB43E7984A2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A28E-1321-4D9A-8CD5-463E1E6D2B0C}" type="datetimeFigureOut">
              <a:rPr kumimoji="1" lang="ja-JP" altLang="en-US" smtClean="0"/>
              <a:pPr/>
              <a:t>2016/9/13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3F63-9AEE-4116-BE69-AB43E7984A2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A28E-1321-4D9A-8CD5-463E1E6D2B0C}" type="datetimeFigureOut">
              <a:rPr kumimoji="1" lang="ja-JP" altLang="en-US" smtClean="0"/>
              <a:pPr/>
              <a:t>2016/9/13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3F63-9AEE-4116-BE69-AB43E7984A2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A28E-1321-4D9A-8CD5-463E1E6D2B0C}" type="datetimeFigureOut">
              <a:rPr kumimoji="1" lang="ja-JP" altLang="en-US" smtClean="0"/>
              <a:pPr/>
              <a:t>2016/9/13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3F63-9AEE-4116-BE69-AB43E7984A2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A28E-1321-4D9A-8CD5-463E1E6D2B0C}" type="datetimeFigureOut">
              <a:rPr kumimoji="1" lang="ja-JP" altLang="en-US" smtClean="0"/>
              <a:pPr/>
              <a:t>2016/9/13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3F63-9AEE-4116-BE69-AB43E7984A2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A28E-1321-4D9A-8CD5-463E1E6D2B0C}" type="datetimeFigureOut">
              <a:rPr kumimoji="1" lang="ja-JP" altLang="en-US" smtClean="0"/>
              <a:pPr/>
              <a:t>2016/9/13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3F63-9AEE-4116-BE69-AB43E7984A2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A28E-1321-4D9A-8CD5-463E1E6D2B0C}" type="datetimeFigureOut">
              <a:rPr kumimoji="1" lang="ja-JP" altLang="en-US" smtClean="0"/>
              <a:pPr/>
              <a:t>2016/9/13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3F63-9AEE-4116-BE69-AB43E7984A2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A28E-1321-4D9A-8CD5-463E1E6D2B0C}" type="datetimeFigureOut">
              <a:rPr kumimoji="1" lang="ja-JP" altLang="en-US" smtClean="0"/>
              <a:pPr/>
              <a:t>2016/9/13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3F63-9AEE-4116-BE69-AB43E7984A2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A28E-1321-4D9A-8CD5-463E1E6D2B0C}" type="datetimeFigureOut">
              <a:rPr kumimoji="1" lang="ja-JP" altLang="en-US" smtClean="0"/>
              <a:pPr/>
              <a:t>2016/9/13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3F63-9AEE-4116-BE69-AB43E7984A2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A28E-1321-4D9A-8CD5-463E1E6D2B0C}" type="datetimeFigureOut">
              <a:rPr kumimoji="1" lang="ja-JP" altLang="en-US" smtClean="0"/>
              <a:pPr/>
              <a:t>2016/9/13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3F63-9AEE-4116-BE69-AB43E7984A2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1A28E-1321-4D9A-8CD5-463E1E6D2B0C}" type="datetimeFigureOut">
              <a:rPr kumimoji="1" lang="ja-JP" altLang="en-US" smtClean="0"/>
              <a:pPr/>
              <a:t>2016/9/13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43F63-9AEE-4116-BE69-AB43E7984A2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231" y="226690"/>
            <a:ext cx="7508875" cy="1008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786" y="268535"/>
            <a:ext cx="7107237" cy="1011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ユーザー設定</PresentationFormat>
  <Paragraphs>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Company>Schneider Electric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Tetsuya Osawa</dc:creator>
  <cp:lastModifiedBy>Hiromi Kimura</cp:lastModifiedBy>
  <cp:revision>2</cp:revision>
  <dcterms:created xsi:type="dcterms:W3CDTF">2016-09-13T08:11:15Z</dcterms:created>
  <dcterms:modified xsi:type="dcterms:W3CDTF">2016-09-13T08:49:38Z</dcterms:modified>
</cp:coreProperties>
</file>