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40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1590C-4420-49BA-9099-4C1A62CC97A3}" type="datetimeFigureOut">
              <a:rPr kumimoji="1" lang="ja-JP" altLang="en-US" smtClean="0"/>
              <a:pPr/>
              <a:t>2014/9/11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D4792-6D5D-43F6-BD76-5205677456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20548" y="379719"/>
            <a:ext cx="5829300" cy="1960033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latin typeface="AR P新藝体U" pitchFamily="50" charset="-128"/>
                <a:ea typeface="AR P新藝体U" pitchFamily="50" charset="-128"/>
              </a:rPr>
              <a:t>タブレット</a:t>
            </a:r>
            <a:r>
              <a:rPr kumimoji="1" lang="en-US" altLang="ja-JP" b="1" dirty="0" smtClean="0">
                <a:latin typeface="AR P新藝体U" pitchFamily="50" charset="-128"/>
                <a:ea typeface="AR P新藝体U" pitchFamily="50" charset="-128"/>
              </a:rPr>
              <a:t>PC</a:t>
            </a:r>
            <a:r>
              <a:rPr lang="en-US" altLang="ja-JP" b="1" dirty="0" smtClean="0">
                <a:latin typeface="AR P新藝体U" pitchFamily="50" charset="-128"/>
                <a:ea typeface="AR P新藝体U" pitchFamily="50" charset="-128"/>
              </a:rPr>
              <a:t/>
            </a:r>
            <a:br>
              <a:rPr lang="en-US" altLang="ja-JP" b="1" dirty="0" smtClean="0">
                <a:latin typeface="AR P新藝体U" pitchFamily="50" charset="-128"/>
                <a:ea typeface="AR P新藝体U" pitchFamily="50" charset="-128"/>
              </a:rPr>
            </a:br>
            <a:r>
              <a:rPr lang="ja-JP" altLang="en-US" b="1" dirty="0" smtClean="0">
                <a:latin typeface="AR P新藝体U" pitchFamily="50" charset="-128"/>
                <a:ea typeface="AR P新藝体U" pitchFamily="50" charset="-128"/>
              </a:rPr>
              <a:t>盗難防止</a:t>
            </a:r>
            <a:r>
              <a:rPr lang="ja-JP" altLang="en-US" sz="3600" b="1" dirty="0" smtClean="0">
                <a:latin typeface="AR P新藝体U" pitchFamily="50" charset="-128"/>
                <a:ea typeface="AR P新藝体U" pitchFamily="50" charset="-128"/>
              </a:rPr>
              <a:t>グッズが</a:t>
            </a:r>
            <a:r>
              <a:rPr lang="ja-JP" altLang="en-US" b="1" dirty="0" smtClean="0">
                <a:latin typeface="AR P新藝体U" pitchFamily="50" charset="-128"/>
                <a:ea typeface="AR P新藝体U" pitchFamily="50" charset="-128"/>
              </a:rPr>
              <a:t>登場！</a:t>
            </a:r>
            <a:endParaRPr kumimoji="1" lang="ja-JP" altLang="en-US" b="1" dirty="0">
              <a:latin typeface="AR P新藝体U" pitchFamily="50" charset="-128"/>
              <a:ea typeface="AR P新藝体U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636912" y="6300192"/>
          <a:ext cx="4104456" cy="2689467"/>
        </p:xfrm>
        <a:graphic>
          <a:graphicData uri="http://schemas.openxmlformats.org/drawingml/2006/table">
            <a:tbl>
              <a:tblPr/>
              <a:tblGrid>
                <a:gridCol w="1080120"/>
                <a:gridCol w="3024336"/>
              </a:tblGrid>
              <a:tr h="24449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000" b="1" i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製品仕様</a:t>
                      </a:r>
                      <a:endParaRPr lang="ja-JP" altLang="en-US" sz="1000" b="1" i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 latinLnBrk="1"/>
                      <a:endParaRPr lang="en-US" altLang="ja-JP" sz="1000" dirty="0">
                        <a:solidFill>
                          <a:srgbClr val="333333"/>
                        </a:solidFill>
                        <a:latin typeface="+mn-ea"/>
                        <a:ea typeface="+mn-ea"/>
                      </a:endParaRP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 smtClean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対応</a:t>
                      </a:r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機種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タブレット・薄型ノート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PC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ロック方式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ダイヤル錠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セット内容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本体</a:t>
                      </a:r>
                      <a:r>
                        <a:rPr lang="en-US" altLang="ja-JP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×1</a:t>
                      </a:r>
                      <a:r>
                        <a:rPr lang="ja-JP" altLang="en-US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、セキュリティワイヤー</a:t>
                      </a:r>
                      <a:r>
                        <a:rPr lang="en-US" altLang="ja-JP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×2</a:t>
                      </a:r>
                      <a:r>
                        <a:rPr lang="ja-JP" altLang="en-US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、取扱説明書</a:t>
                      </a:r>
                      <a:r>
                        <a:rPr lang="en-US" altLang="ja-JP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×1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ワイヤー長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en-US" sz="100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1.8m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ワイヤー太さ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el-GR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Φ3</a:t>
                      </a:r>
                      <a:r>
                        <a:rPr 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mm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ワイヤーカバー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塩ビ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キー仕様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ダイヤル錠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質量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本体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:48g</a:t>
                      </a:r>
                      <a:r>
                        <a:rPr lang="ja-JP" altLang="en-US" sz="1000" dirty="0" err="1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セキュリティワイヤー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:68g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材質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ダイヤル錠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亜鉛合金、吸盤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ゴム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49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パッケージ形態</a:t>
                      </a:r>
                    </a:p>
                  </a:txBody>
                  <a:tcPr marL="57036" marR="28518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n-ea"/>
                          <a:ea typeface="+mn-ea"/>
                        </a:rPr>
                        <a:t>段ボール箱</a:t>
                      </a:r>
                    </a:p>
                  </a:txBody>
                  <a:tcPr marL="57036" marR="57036" marT="45629" marB="45629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60648" y="3635896"/>
            <a:ext cx="6336704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・セキュリティスロット</a:t>
            </a:r>
            <a:r>
              <a:rPr lang="ja-JP" altLang="en-US" sz="1400" b="1" dirty="0"/>
              <a:t>のないタブレット・薄型ノート</a:t>
            </a:r>
            <a:r>
              <a:rPr lang="en-US" altLang="ja-JP" sz="1400" b="1" dirty="0"/>
              <a:t>PC</a:t>
            </a:r>
            <a:r>
              <a:rPr lang="ja-JP" altLang="en-US" sz="1400" b="1" dirty="0"/>
              <a:t>を盗難から守ります</a:t>
            </a:r>
            <a:r>
              <a:rPr lang="ja-JP" altLang="en-US" sz="1400" b="1" dirty="0" smtClean="0"/>
              <a:t>。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強力</a:t>
            </a:r>
            <a:r>
              <a:rPr lang="ja-JP" altLang="en-US" sz="1400" b="1" dirty="0"/>
              <a:t>な吸盤で機器に固定します。</a:t>
            </a:r>
          </a:p>
          <a:p>
            <a:r>
              <a:rPr lang="ja-JP" altLang="en-US" sz="1400" b="1" dirty="0" smtClean="0"/>
              <a:t>・タブレット</a:t>
            </a:r>
            <a:r>
              <a:rPr lang="ja-JP" altLang="en-US" sz="1400" b="1" dirty="0"/>
              <a:t>・薄型ノート</a:t>
            </a:r>
            <a:r>
              <a:rPr lang="en-US" altLang="ja-JP" sz="1400" b="1" dirty="0"/>
              <a:t>PC</a:t>
            </a:r>
            <a:r>
              <a:rPr lang="ja-JP" altLang="en-US" sz="1400" b="1" dirty="0"/>
              <a:t>に取り付けた吸盤に、ダイヤル錠でロックすること</a:t>
            </a:r>
            <a:r>
              <a:rPr lang="ja-JP" altLang="en-US" sz="1400" b="1" dirty="0" smtClean="0"/>
              <a:t>が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できます</a:t>
            </a:r>
            <a:r>
              <a:rPr lang="ja-JP" altLang="en-US" sz="1400" b="1" dirty="0"/>
              <a:t>。</a:t>
            </a:r>
          </a:p>
          <a:p>
            <a:r>
              <a:rPr lang="ja-JP" altLang="en-US" sz="1400" b="1" dirty="0" smtClean="0"/>
              <a:t>・本体</a:t>
            </a:r>
            <a:r>
              <a:rPr lang="ja-JP" altLang="en-US" sz="1400" b="1" dirty="0"/>
              <a:t>が丸く、握りづらいので、容易に取り外しできません。</a:t>
            </a:r>
          </a:p>
          <a:p>
            <a:r>
              <a:rPr lang="ja-JP" altLang="en-US" sz="1400" b="1" dirty="0" smtClean="0"/>
              <a:t>・ワイヤー</a:t>
            </a:r>
            <a:r>
              <a:rPr lang="ja-JP" altLang="en-US" sz="1400" b="1" dirty="0"/>
              <a:t>にはビニールコーティングを施し、ワイヤーによるデスクなどへ</a:t>
            </a:r>
            <a:r>
              <a:rPr lang="ja-JP" altLang="en-US" sz="1400" b="1" dirty="0" smtClean="0"/>
              <a:t>の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キズを</a:t>
            </a:r>
            <a:r>
              <a:rPr lang="ja-JP" altLang="en-US" sz="1400" b="1" dirty="0"/>
              <a:t>防止します</a:t>
            </a:r>
            <a:r>
              <a:rPr lang="ja-JP" altLang="en-US" sz="1400" b="1" dirty="0" smtClean="0"/>
              <a:t>。</a:t>
            </a:r>
            <a:endParaRPr lang="en-US" altLang="ja-JP" sz="1400" b="1" dirty="0" smtClean="0"/>
          </a:p>
          <a:p>
            <a:endParaRPr lang="en-US" altLang="ja-JP" sz="14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取付面をきれいにしてください。表面にシボなどザラつきがある場所には、取り付けができません。</a:t>
            </a:r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強力な吸盤で取り付けますが、時間の経過とともに緩みが生じる場合がございます。</a:t>
            </a:r>
            <a:endParaRPr lang="en-US" altLang="ja-JP" sz="1100" dirty="0" smtClean="0"/>
          </a:p>
          <a:p>
            <a:r>
              <a:rPr lang="ja-JP" altLang="en-US" sz="1100" dirty="0" smtClean="0"/>
              <a:t>　　</a:t>
            </a:r>
            <a:r>
              <a:rPr lang="en-US" altLang="ja-JP" sz="1100" dirty="0" smtClean="0"/>
              <a:t>1</a:t>
            </a:r>
            <a:r>
              <a:rPr lang="ja-JP" altLang="en-US" sz="1100" dirty="0" smtClean="0"/>
              <a:t>ヶ月を目安に、付け直しいただくことを推奨いたします。</a:t>
            </a:r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吸盤ですので、使用状況によっては外れる場合がございます。簡易的なセキュリティとして</a:t>
            </a:r>
            <a:endParaRPr lang="en-US" altLang="ja-JP" sz="1100" dirty="0" smtClean="0"/>
          </a:p>
          <a:p>
            <a:r>
              <a:rPr lang="ja-JP" altLang="en-US" sz="1100" dirty="0" smtClean="0"/>
              <a:t>　　ご利用お願い致します。</a:t>
            </a:r>
            <a:endParaRPr lang="ja-JP" altLang="en-US" sz="1400" dirty="0"/>
          </a:p>
        </p:txBody>
      </p:sp>
      <p:pic>
        <p:nvPicPr>
          <p:cNvPr id="15" name="図 14" descr="ESL-Q_01k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025" t="22050" r="14006" b="14006"/>
          <a:stretch>
            <a:fillRect/>
          </a:stretch>
        </p:blipFill>
        <p:spPr>
          <a:xfrm>
            <a:off x="4365104" y="1907704"/>
            <a:ext cx="2448272" cy="2088232"/>
          </a:xfrm>
          <a:prstGeom prst="rect">
            <a:avLst/>
          </a:prstGeom>
        </p:spPr>
      </p:pic>
      <p:pic>
        <p:nvPicPr>
          <p:cNvPr id="16" name="図 15" descr="ESL-Q_31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44016" y="6012160"/>
            <a:ext cx="2924944" cy="2924944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0" y="0"/>
            <a:ext cx="6858000" cy="32352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0" y="8964488"/>
            <a:ext cx="6858000" cy="17951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6632" y="1971001"/>
            <a:ext cx="4176464" cy="954107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■吸盤式</a:t>
            </a:r>
            <a:endParaRPr kumimoji="1" lang="en-US" altLang="ja-JP" sz="2800" b="1" dirty="0" smtClean="0"/>
          </a:p>
          <a:p>
            <a:r>
              <a:rPr kumimoji="1" lang="ja-JP" altLang="en-US" sz="2800" b="1" dirty="0" smtClean="0"/>
              <a:t>セキュリティワイヤーロック</a:t>
            </a:r>
            <a:endParaRPr kumimoji="1" lang="ja-JP" altLang="en-US" sz="28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8640" y="297911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>
                <a:solidFill>
                  <a:srgbClr val="FF6600"/>
                </a:solidFill>
                <a:latin typeface="+mn-ea"/>
              </a:rPr>
              <a:t>強力な吸盤で簡単固定！</a:t>
            </a:r>
            <a:endParaRPr kumimoji="1" lang="en-US" altLang="ja-JP" b="1" u="sng" dirty="0" smtClean="0">
              <a:solidFill>
                <a:srgbClr val="FF66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型番：　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ESL-Q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　　税抜定価：　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5,400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円</a:t>
            </a:r>
            <a:endParaRPr kumimoji="1" lang="ja-JP" altLang="en-US" sz="1400" b="1" dirty="0">
              <a:solidFill>
                <a:srgbClr val="FF6600"/>
              </a:solidFill>
              <a:latin typeface="+mn-ea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5372" y="1143219"/>
            <a:ext cx="936104" cy="76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雲形吹き出し 34"/>
          <p:cNvSpPr>
            <a:spLocks noChangeArrowheads="1"/>
          </p:cNvSpPr>
          <p:nvPr/>
        </p:nvSpPr>
        <p:spPr bwMode="auto">
          <a:xfrm>
            <a:off x="4437112" y="395536"/>
            <a:ext cx="2331639" cy="702766"/>
          </a:xfrm>
          <a:prstGeom prst="cloudCallout">
            <a:avLst>
              <a:gd name="adj1" fmla="val 14813"/>
              <a:gd name="adj2" fmla="val 11394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defTabSz="877888"/>
            <a:r>
              <a:rPr lang="ja-JP" altLang="en-US" sz="12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スロット穴が無い</a:t>
            </a:r>
            <a:endParaRPr lang="en-US" altLang="ja-JP" sz="1200" dirty="0" smtClean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defTabSz="877888"/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創英角ﾎﾟｯﾌﾟ体" pitchFamily="49" charset="-128"/>
                <a:ea typeface="HG創英角ﾎﾟｯﾌﾟ体" pitchFamily="49" charset="-128"/>
              </a:rPr>
              <a:t>タブレットも安心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pic>
        <p:nvPicPr>
          <p:cNvPr id="2052" name="Picture 4" descr="C:\Users\大島龍太郎\Desktop\名称未設定-1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2936" y="27973"/>
            <a:ext cx="1080120" cy="2955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637657"/>
            <a:ext cx="6172200" cy="32304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1400" b="1" dirty="0" smtClean="0"/>
              <a:t>・セキュリティスロットのないタブレットを盗難から守ります。</a:t>
            </a:r>
            <a:endParaRPr lang="en-US" altLang="ja-JP" sz="1400" b="1" dirty="0" smtClean="0"/>
          </a:p>
          <a:p>
            <a:pPr>
              <a:buNone/>
            </a:pPr>
            <a:r>
              <a:rPr lang="ja-JP" altLang="en-US" sz="1400" b="1" dirty="0" smtClean="0"/>
              <a:t>　伸縮により、</a:t>
            </a:r>
            <a:r>
              <a:rPr lang="en-US" altLang="ja-JP" sz="1400" b="1" dirty="0" smtClean="0"/>
              <a:t>7</a:t>
            </a:r>
            <a:r>
              <a:rPr lang="ja-JP" altLang="en-US" sz="1400" b="1" dirty="0" smtClean="0"/>
              <a:t>インチ～</a:t>
            </a:r>
            <a:r>
              <a:rPr lang="en-US" altLang="ja-JP" sz="1400" b="1" dirty="0" smtClean="0"/>
              <a:t>10</a:t>
            </a:r>
            <a:r>
              <a:rPr lang="ja-JP" altLang="en-US" sz="1400" b="1" dirty="0" smtClean="0"/>
              <a:t>インチのタブレットに対応するセキュリティワイヤー。</a:t>
            </a:r>
          </a:p>
          <a:p>
            <a:pPr>
              <a:buNone/>
            </a:pPr>
            <a:r>
              <a:rPr lang="ja-JP" altLang="en-US" sz="1400" b="1" dirty="0" smtClean="0"/>
              <a:t>・厚み</a:t>
            </a:r>
            <a:r>
              <a:rPr lang="en-US" altLang="ja-JP" sz="1400" b="1" dirty="0" smtClean="0"/>
              <a:t>11.5mm</a:t>
            </a:r>
            <a:r>
              <a:rPr lang="ja-JP" altLang="en-US" sz="1400" b="1" dirty="0" smtClean="0"/>
              <a:t>以内、タブレット対角線長さ</a:t>
            </a:r>
            <a:r>
              <a:rPr lang="en-US" altLang="ja-JP" sz="1400" b="1" dirty="0" smtClean="0"/>
              <a:t>230mm</a:t>
            </a:r>
            <a:r>
              <a:rPr lang="ja-JP" altLang="en-US" sz="1400" b="1" dirty="0" smtClean="0"/>
              <a:t>以上 </a:t>
            </a:r>
            <a:r>
              <a:rPr lang="en-US" altLang="ja-JP" sz="1400" b="1" dirty="0" smtClean="0"/>
              <a:t>318mm</a:t>
            </a:r>
            <a:r>
              <a:rPr lang="ja-JP" altLang="en-US" sz="1400" b="1" dirty="0" smtClean="0"/>
              <a:t>以内に対応します。</a:t>
            </a:r>
            <a:endParaRPr lang="en-US" altLang="ja-JP" sz="1400" b="1" dirty="0" smtClean="0"/>
          </a:p>
          <a:p>
            <a:pPr>
              <a:buNone/>
            </a:pPr>
            <a:r>
              <a:rPr lang="ja-JP" altLang="en-US" sz="1400" b="1" dirty="0" smtClean="0"/>
              <a:t>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一部機種には対応しません。</a:t>
            </a:r>
          </a:p>
          <a:p>
            <a:pPr>
              <a:buNone/>
            </a:pPr>
            <a:r>
              <a:rPr lang="ja-JP" altLang="en-US" sz="1400" b="1" dirty="0" smtClean="0"/>
              <a:t>・付属の調整スポンジにより、機種による厚み違いを調整します。</a:t>
            </a:r>
          </a:p>
          <a:p>
            <a:pPr>
              <a:buNone/>
            </a:pPr>
            <a:r>
              <a:rPr lang="ja-JP" altLang="en-US" sz="1400" b="1" dirty="0" smtClean="0"/>
              <a:t>・長さを</a:t>
            </a:r>
            <a:r>
              <a:rPr lang="en-US" altLang="ja-JP" sz="1400" b="1" dirty="0" smtClean="0"/>
              <a:t>30</a:t>
            </a:r>
            <a:r>
              <a:rPr lang="ja-JP" altLang="en-US" sz="1400" b="1" dirty="0" smtClean="0"/>
              <a:t>段階に調整でき、両端部分は回転式で機種によって最適な位置に</a:t>
            </a:r>
            <a:endParaRPr lang="en-US" altLang="ja-JP" sz="1400" b="1" dirty="0" smtClean="0"/>
          </a:p>
          <a:p>
            <a:pPr>
              <a:buNone/>
            </a:pPr>
            <a:r>
              <a:rPr lang="ja-JP" altLang="en-US" sz="1400" b="1" dirty="0" smtClean="0"/>
              <a:t>　設定できます。</a:t>
            </a:r>
          </a:p>
          <a:p>
            <a:pPr>
              <a:buNone/>
            </a:pPr>
            <a:r>
              <a:rPr lang="ja-JP" altLang="en-US" sz="1400" b="1" dirty="0" smtClean="0"/>
              <a:t>・樹脂カバーをした本体アーム部が、タブレットをキズから守ります。</a:t>
            </a:r>
          </a:p>
          <a:p>
            <a:pPr>
              <a:buNone/>
            </a:pPr>
            <a:r>
              <a:rPr lang="ja-JP" altLang="en-US" sz="1400" b="1" dirty="0" smtClean="0"/>
              <a:t>・セキュリティワイヤーロックにはビニールコーティングを施し、ワイヤーによる</a:t>
            </a:r>
            <a:endParaRPr lang="en-US" altLang="ja-JP" sz="1400" b="1" dirty="0" smtClean="0"/>
          </a:p>
          <a:p>
            <a:pPr>
              <a:buNone/>
            </a:pPr>
            <a:r>
              <a:rPr lang="ja-JP" altLang="en-US" sz="1400" b="1" dirty="0" smtClean="0"/>
              <a:t>　デスクなどへのキズを防止します。</a:t>
            </a:r>
          </a:p>
          <a:p>
            <a:pPr>
              <a:buNone/>
            </a:pPr>
            <a:r>
              <a:rPr lang="ja-JP" altLang="en-US" sz="1400" b="1" dirty="0" smtClean="0"/>
              <a:t>・セキュリティワイヤーロックを装着した状態で、各種ボタン操作や</a:t>
            </a:r>
            <a:endParaRPr lang="en-US" altLang="ja-JP" sz="1400" b="1" dirty="0" smtClean="0"/>
          </a:p>
          <a:p>
            <a:pPr>
              <a:buNone/>
            </a:pPr>
            <a:r>
              <a:rPr lang="ja-JP" altLang="en-US" sz="1400" b="1" dirty="0" smtClean="0"/>
              <a:t>　</a:t>
            </a:r>
            <a:r>
              <a:rPr lang="en-US" altLang="ja-JP" sz="1400" b="1" dirty="0" smtClean="0"/>
              <a:t>Dock</a:t>
            </a:r>
            <a:r>
              <a:rPr lang="ja-JP" altLang="en-US" sz="1400" b="1" dirty="0" smtClean="0"/>
              <a:t>コネクタへの接続、ヘッドホンへの接続が可能です。</a:t>
            </a:r>
            <a:endParaRPr kumimoji="1" lang="ja-JP" altLang="en-US" sz="11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116632" y="5940152"/>
          <a:ext cx="4248472" cy="3014860"/>
        </p:xfrm>
        <a:graphic>
          <a:graphicData uri="http://schemas.openxmlformats.org/drawingml/2006/table">
            <a:tbl>
              <a:tblPr/>
              <a:tblGrid>
                <a:gridCol w="1008112"/>
                <a:gridCol w="3240360"/>
              </a:tblGrid>
              <a:tr h="201544">
                <a:tc gridSpan="2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製品仕様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 latinLnBrk="1"/>
                      <a:endParaRPr lang="ja-JP" altLang="en-US" sz="800" dirty="0">
                        <a:solidFill>
                          <a:srgbClr val="333333"/>
                        </a:solidFill>
                        <a:latin typeface="Lucida Grande"/>
                      </a:endParaRP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544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対応機種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7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～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インチのタブレット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546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ロック方式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シリンダー錠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85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セット内容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本体、セキュリティワイヤー、鍵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×2</a:t>
                      </a:r>
                      <a:r>
                        <a:rPr lang="ja-JP" altLang="en-US" sz="1000" dirty="0" err="1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ネジ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本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(2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本は予め本体に取り付けられています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ja-JP" altLang="en-US" sz="1000" dirty="0" err="1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厚み調整スポンジ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×4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枚、プラスドライバー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×1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本、取扱説明書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×1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544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ワイヤー長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1.8m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544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ワイヤー太さ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el-GR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Φ4.5</a:t>
                      </a:r>
                      <a:r>
                        <a:rPr 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mm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544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ワイヤーカバー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塩ビ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544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キー仕様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通常</a:t>
                      </a:r>
                      <a:r>
                        <a:rPr lang="ja-JP" altLang="en-US" sz="1000" dirty="0" smtClean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キー／マスターキー／統一キー</a:t>
                      </a:r>
                      <a:endParaRPr lang="ja-JP" altLang="en-US" sz="1000" dirty="0">
                        <a:solidFill>
                          <a:srgbClr val="333333"/>
                        </a:solidFill>
                        <a:latin typeface="+mj-ea"/>
                        <a:ea typeface="+mj-ea"/>
                      </a:endParaRP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459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質量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本体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:224g</a:t>
                      </a:r>
                      <a:r>
                        <a:rPr lang="ja-JP" altLang="en-US" sz="1000" dirty="0" err="1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セキュリティワイヤー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en-US" altLang="ja-JP" sz="1000" dirty="0" smtClean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124g</a:t>
                      </a:r>
                      <a:endParaRPr lang="ja-JP" altLang="en-US" sz="1000" dirty="0">
                        <a:solidFill>
                          <a:srgbClr val="333333"/>
                        </a:solidFill>
                        <a:latin typeface="+mj-ea"/>
                        <a:ea typeface="+mj-ea"/>
                      </a:endParaRP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85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材質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シリンダー錠ヘッド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亜鉛合金、ワイヤー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スチール合金、ワイヤーカバー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:PU</a:t>
                      </a:r>
                      <a:r>
                        <a:rPr lang="ja-JP" altLang="en-US" sz="1000" dirty="0" err="1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鍵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スチール・銅・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PP</a:t>
                      </a:r>
                      <a:r>
                        <a:rPr lang="ja-JP" altLang="en-US" sz="1000" dirty="0" smtClean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キャップ、アーム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亜鉛合金、</a:t>
                      </a:r>
                      <a:r>
                        <a:rPr lang="en-US" altLang="ja-JP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TPR</a:t>
                      </a:r>
                      <a:r>
                        <a:rPr lang="ja-JP" altLang="en-US" sz="1000" dirty="0" smtClean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カバー</a:t>
                      </a:r>
                      <a:endParaRPr lang="ja-JP" altLang="en-US" sz="1000" dirty="0">
                        <a:solidFill>
                          <a:srgbClr val="333333"/>
                        </a:solidFill>
                        <a:latin typeface="+mj-ea"/>
                        <a:ea typeface="+mj-ea"/>
                      </a:endParaRP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857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パッケージ形態</a:t>
                      </a:r>
                    </a:p>
                  </a:txBody>
                  <a:tcPr marL="41413" marR="20707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1000" dirty="0">
                          <a:solidFill>
                            <a:srgbClr val="333333"/>
                          </a:solidFill>
                          <a:latin typeface="+mj-ea"/>
                          <a:ea typeface="+mj-ea"/>
                        </a:rPr>
                        <a:t>段ボール箱</a:t>
                      </a:r>
                    </a:p>
                  </a:txBody>
                  <a:tcPr marL="41413" marR="41413" marT="33130" marB="33130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" name="図 10" descr="ESL-ARM710_01k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21088" y="4959424"/>
            <a:ext cx="2852936" cy="2852936"/>
          </a:xfrm>
          <a:prstGeom prst="rect">
            <a:avLst/>
          </a:prstGeom>
        </p:spPr>
      </p:pic>
      <p:pic>
        <p:nvPicPr>
          <p:cNvPr id="12" name="図 11" descr="ESL-ARM710_31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43" t="19677" r="5312" b="11455"/>
          <a:stretch>
            <a:fillRect/>
          </a:stretch>
        </p:blipFill>
        <p:spPr>
          <a:xfrm>
            <a:off x="44624" y="467544"/>
            <a:ext cx="2393504" cy="1861614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0" y="0"/>
            <a:ext cx="6858000" cy="32352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0" y="8964488"/>
            <a:ext cx="6858000" cy="17951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4509120" y="7524328"/>
            <a:ext cx="2232248" cy="1440160"/>
            <a:chOff x="2132856" y="8244408"/>
            <a:chExt cx="4536504" cy="648072"/>
          </a:xfrm>
        </p:grpSpPr>
        <p:sp>
          <p:nvSpPr>
            <p:cNvPr id="5" name="角丸四角形 4"/>
            <p:cNvSpPr/>
            <p:nvPr/>
          </p:nvSpPr>
          <p:spPr>
            <a:xfrm>
              <a:off x="2132856" y="8244408"/>
              <a:ext cx="4536504" cy="64807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204865" y="8244408"/>
              <a:ext cx="1587159" cy="117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 smtClean="0"/>
                <a:t> 問合せ先</a:t>
              </a:r>
              <a:endParaRPr kumimoji="1" lang="ja-JP" altLang="en-US" sz="1100" b="1" dirty="0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2564904" y="458252"/>
            <a:ext cx="4176464" cy="954107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■アーム式</a:t>
            </a:r>
            <a:endParaRPr kumimoji="1" lang="en-US" altLang="ja-JP" sz="2800" b="1" dirty="0" smtClean="0"/>
          </a:p>
          <a:p>
            <a:r>
              <a:rPr kumimoji="1" lang="ja-JP" altLang="en-US" sz="2800" b="1" dirty="0" smtClean="0"/>
              <a:t>セキュリティワイヤーロック</a:t>
            </a:r>
            <a:endParaRPr kumimoji="1" lang="ja-JP" altLang="en-US" sz="28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76872" y="1475656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>
                <a:solidFill>
                  <a:srgbClr val="FF6600"/>
                </a:solidFill>
                <a:latin typeface="+mn-ea"/>
              </a:rPr>
              <a:t>伸縮自在なアーム</a:t>
            </a:r>
            <a:r>
              <a:rPr kumimoji="1" lang="ja-JP" altLang="en-US" b="1" u="sng" dirty="0" smtClean="0">
                <a:solidFill>
                  <a:srgbClr val="FF6600"/>
                </a:solidFill>
                <a:latin typeface="+mn-ea"/>
              </a:rPr>
              <a:t>でしっかり固定！              </a:t>
            </a:r>
            <a:endParaRPr kumimoji="1" lang="en-US" altLang="ja-JP" b="1" u="sng" dirty="0" smtClean="0">
              <a:solidFill>
                <a:srgbClr val="FF66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型番： 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ESL-ARM710                      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税抜定価：　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7,800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円</a:t>
            </a:r>
            <a:endParaRPr lang="en-US" altLang="ja-JP" sz="1400" b="1" dirty="0" smtClean="0">
              <a:solidFill>
                <a:srgbClr val="FF66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         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ESL-ARM710M(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ﾏｽﾀｰｷｰ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)      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税抜定価：　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8,600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円</a:t>
            </a:r>
            <a:endParaRPr lang="en-US" altLang="ja-JP" sz="1400" b="1" dirty="0" smtClean="0">
              <a:solidFill>
                <a:srgbClr val="FF66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　　　　 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ESL-ARM710S(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統一ｷｰ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)       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税抜定価：　</a:t>
            </a:r>
            <a:r>
              <a:rPr lang="en-US" altLang="ja-JP" sz="1400" b="1" dirty="0" smtClean="0">
                <a:solidFill>
                  <a:srgbClr val="FF6600"/>
                </a:solidFill>
                <a:latin typeface="+mn-ea"/>
              </a:rPr>
              <a:t>8,200</a:t>
            </a:r>
            <a:r>
              <a:rPr lang="ja-JP" altLang="en-US" sz="1400" b="1" dirty="0" smtClean="0">
                <a:solidFill>
                  <a:srgbClr val="FF6600"/>
                </a:solidFill>
                <a:latin typeface="+mn-ea"/>
              </a:rPr>
              <a:t>円</a:t>
            </a:r>
            <a:endParaRPr lang="en-US" altLang="ja-JP" sz="1400" b="1" dirty="0" smtClean="0">
              <a:solidFill>
                <a:srgbClr val="FF6600"/>
              </a:solidFill>
              <a:latin typeface="+mn-ea"/>
            </a:endParaRPr>
          </a:p>
        </p:txBody>
      </p:sp>
      <p:pic>
        <p:nvPicPr>
          <p:cNvPr id="14" name="Picture 4" descr="C:\Users\大島龍太郎\Desktop\名称未設定-1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2936" y="27973"/>
            <a:ext cx="1080120" cy="2955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243</Words>
  <Application>Microsoft Office PowerPoint</Application>
  <PresentationFormat>画面に合わせる (4:3)</PresentationFormat>
  <Paragraphs>81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タブレットPC 盗難防止グッズが登場！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eri kyogoku</dc:creator>
  <cp:lastModifiedBy>DELL_XPS</cp:lastModifiedBy>
  <cp:revision>38</cp:revision>
  <dcterms:created xsi:type="dcterms:W3CDTF">2014-09-04T23:51:22Z</dcterms:created>
  <dcterms:modified xsi:type="dcterms:W3CDTF">2014-09-11T02:19:06Z</dcterms:modified>
</cp:coreProperties>
</file>