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72" r:id="rId3"/>
    <p:sldMasterId id="2147483684" r:id="rId4"/>
  </p:sldMasterIdLst>
  <p:notesMasterIdLst>
    <p:notesMasterId r:id="rId6"/>
  </p:notesMasterIdLst>
  <p:sldIdLst>
    <p:sldId id="262" r:id="rId5"/>
  </p:sldIdLst>
  <p:sldSz cx="10693400" cy="7561263"/>
  <p:notesSz cx="6888163" cy="100187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BE890CF-47C1-4B10-969F-7FF1A85C356B}">
          <p14:sldIdLst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FFCC"/>
    <a:srgbClr val="3366CC"/>
    <a:srgbClr val="003399"/>
    <a:srgbClr val="FFCCCC"/>
    <a:srgbClr val="FF9933"/>
    <a:srgbClr val="FF9999"/>
    <a:srgbClr val="FF7C80"/>
    <a:srgbClr val="FF66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63" autoAdjust="0"/>
    <p:restoredTop sz="95507" autoAdjust="0"/>
  </p:normalViewPr>
  <p:slideViewPr>
    <p:cSldViewPr showGuides="1">
      <p:cViewPr>
        <p:scale>
          <a:sx n="75" d="100"/>
          <a:sy n="75" d="100"/>
        </p:scale>
        <p:origin x="-978" y="96"/>
      </p:cViewPr>
      <p:guideLst>
        <p:guide orient="horz" pos="4691"/>
        <p:guide orient="horz" pos="4530"/>
        <p:guide orient="horz" pos="72"/>
        <p:guide orient="horz" pos="425"/>
        <p:guide pos="6575"/>
        <p:guide pos="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A751B87C-E360-4EE3-A60E-89CE8DEB99AF}" type="datetimeFigureOut">
              <a:rPr kumimoji="1" lang="ja-JP" altLang="en-US" smtClean="0"/>
              <a:t>2016/7/11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87400" y="750888"/>
            <a:ext cx="53133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977" y="4759327"/>
            <a:ext cx="5510213" cy="4508500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6381D8FA-9615-4916-8C73-FFC3FBFF23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313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670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551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561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39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97"/>
            <a:ext cx="10693400" cy="76071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1" y="6698049"/>
            <a:ext cx="4649596" cy="64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/>
          <p:cNvSpPr/>
          <p:nvPr/>
        </p:nvSpPr>
        <p:spPr bwMode="auto">
          <a:xfrm>
            <a:off x="5361294" y="6740705"/>
            <a:ext cx="4784303" cy="603913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ja-JP" altLang="en-US"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a typeface="ＭＳ Ｐゴシック" charset="-128"/>
            </a:endParaRPr>
          </a:p>
        </p:txBody>
      </p:sp>
      <p:pic>
        <p:nvPicPr>
          <p:cNvPr id="2052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489" y="6397215"/>
            <a:ext cx="11104252" cy="30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3" name="グループ化 3"/>
          <p:cNvGrpSpPr>
            <a:grpSpLocks/>
          </p:cNvGrpSpPr>
          <p:nvPr/>
        </p:nvGrpSpPr>
        <p:grpSpPr bwMode="auto">
          <a:xfrm>
            <a:off x="5442117" y="6727234"/>
            <a:ext cx="2285509" cy="200930"/>
            <a:chOff x="3884240" y="8428006"/>
            <a:chExt cx="1615778" cy="284162"/>
          </a:xfrm>
        </p:grpSpPr>
        <p:sp>
          <p:nvSpPr>
            <p:cNvPr id="2054" name="正方形/長方形 9"/>
            <p:cNvSpPr>
              <a:spLocks noChangeArrowheads="1"/>
            </p:cNvSpPr>
            <p:nvPr/>
          </p:nvSpPr>
          <p:spPr bwMode="auto">
            <a:xfrm>
              <a:off x="3958839" y="8428006"/>
              <a:ext cx="1541179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kumimoji="0" lang="ja-JP" altLang="en-US" sz="1000" b="1" smtClean="0">
                  <a:solidFill>
                    <a:srgbClr val="000000"/>
                  </a:solidFill>
                  <a:latin typeface="ＭＳ Ｐゴシック" pitchFamily="50" charset="-128"/>
                </a:rPr>
                <a:t>お求め・ご相談は下記まで</a:t>
              </a:r>
            </a:p>
          </p:txBody>
        </p:sp>
        <p:sp>
          <p:nvSpPr>
            <p:cNvPr id="2055" name="正方形/長方形 1"/>
            <p:cNvSpPr>
              <a:spLocks noChangeArrowheads="1"/>
            </p:cNvSpPr>
            <p:nvPr/>
          </p:nvSpPr>
          <p:spPr bwMode="auto">
            <a:xfrm>
              <a:off x="3884240" y="8526431"/>
              <a:ext cx="46030" cy="111125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99536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99536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99536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99536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kumimoji="0" lang="ja-JP" alt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" name="正方形/長方形 1"/>
          <p:cNvSpPr/>
          <p:nvPr/>
        </p:nvSpPr>
        <p:spPr bwMode="auto">
          <a:xfrm>
            <a:off x="2495286" y="6547632"/>
            <a:ext cx="3564267" cy="8432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17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1" y="6698049"/>
            <a:ext cx="4649596" cy="64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正方形/長方形 7"/>
          <p:cNvSpPr/>
          <p:nvPr/>
        </p:nvSpPr>
        <p:spPr bwMode="auto">
          <a:xfrm>
            <a:off x="5361294" y="6740705"/>
            <a:ext cx="4784303" cy="603913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defTabSz="995363">
              <a:defRPr/>
            </a:pPr>
            <a:endParaRPr lang="ja-JP" altLang="en-US"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a typeface="ＭＳ Ｐゴシック" charset="-128"/>
            </a:endParaRPr>
          </a:p>
        </p:txBody>
      </p:sp>
      <p:pic>
        <p:nvPicPr>
          <p:cNvPr id="9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489" y="6397215"/>
            <a:ext cx="11104252" cy="30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グループ化 3"/>
          <p:cNvGrpSpPr>
            <a:grpSpLocks/>
          </p:cNvGrpSpPr>
          <p:nvPr/>
        </p:nvGrpSpPr>
        <p:grpSpPr bwMode="auto">
          <a:xfrm>
            <a:off x="5442117" y="6727234"/>
            <a:ext cx="2285509" cy="200930"/>
            <a:chOff x="3884240" y="8428006"/>
            <a:chExt cx="1615778" cy="284162"/>
          </a:xfrm>
        </p:grpSpPr>
        <p:sp>
          <p:nvSpPr>
            <p:cNvPr id="11" name="正方形/長方形 9"/>
            <p:cNvSpPr>
              <a:spLocks noChangeArrowheads="1"/>
            </p:cNvSpPr>
            <p:nvPr/>
          </p:nvSpPr>
          <p:spPr bwMode="auto">
            <a:xfrm>
              <a:off x="3958839" y="8428006"/>
              <a:ext cx="1541179" cy="28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anchor="ctr"/>
            <a:lstStyle>
              <a:lvl1pPr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r>
                <a:rPr kumimoji="0" lang="ja-JP" altLang="en-US" sz="1000" b="1" smtClean="0">
                  <a:solidFill>
                    <a:srgbClr val="000000"/>
                  </a:solidFill>
                  <a:latin typeface="ＭＳ Ｐゴシック" pitchFamily="50" charset="-128"/>
                </a:rPr>
                <a:t>お求め・ご相談は下記まで</a:t>
              </a:r>
            </a:p>
          </p:txBody>
        </p:sp>
        <p:sp>
          <p:nvSpPr>
            <p:cNvPr id="12" name="正方形/長方形 1"/>
            <p:cNvSpPr>
              <a:spLocks noChangeArrowheads="1"/>
            </p:cNvSpPr>
            <p:nvPr/>
          </p:nvSpPr>
          <p:spPr bwMode="auto">
            <a:xfrm>
              <a:off x="3884240" y="8526431"/>
              <a:ext cx="46030" cy="111125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9536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99536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99536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99536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99536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995363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defRPr/>
              </a:pPr>
              <a:endParaRPr kumimoji="0" lang="ja-JP" alt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" name="正方形/長方形 12"/>
          <p:cNvSpPr/>
          <p:nvPr/>
        </p:nvSpPr>
        <p:spPr bwMode="auto">
          <a:xfrm>
            <a:off x="458562" y="6397216"/>
            <a:ext cx="5600991" cy="23474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725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8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rgbClr val="033497"/>
            </a:gs>
            <a:gs pos="100000">
              <a:srgbClr val="0355B9"/>
            </a:gs>
          </a:gsLst>
          <a:lin ang="16200000" scaled="1"/>
          <a:tileRect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ctr" eaLnBrk="1" hangingPunct="1">
          <a:defRPr sz="900" dirty="0">
            <a:latin typeface="ＭＳ Ｐゴシック" charset="-128"/>
            <a:ea typeface="メイリオ" pitchFamily="50" charset="-128"/>
            <a:cs typeface="メイリオ" pitchFamily="50" charset="-128"/>
          </a:defRPr>
        </a:defPPr>
      </a:lstStyle>
    </a:tx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デザインの設定">
  <a:themeElements>
    <a:clrScheme name="1_デザインの設定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1_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4464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デザインの設定</vt:lpstr>
      <vt:lpstr>1_デザインの設定</vt:lpstr>
      <vt:lpstr>2_デザインの設定</vt:lpstr>
      <vt:lpstr>3_デザインの設定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0807601</dc:creator>
  <cp:lastModifiedBy>Sugita Norio</cp:lastModifiedBy>
  <cp:revision>2</cp:revision>
  <cp:lastPrinted>2016-07-11T02:00:07Z</cp:lastPrinted>
  <dcterms:created xsi:type="dcterms:W3CDTF">2013-06-25T01:58:09Z</dcterms:created>
  <dcterms:modified xsi:type="dcterms:W3CDTF">2016-07-11T02:01:14Z</dcterms:modified>
</cp:coreProperties>
</file>