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5122525" cy="10693400"/>
  <p:notesSz cx="6888163" cy="10018713"/>
  <p:defaultTextStyle>
    <a:defPPr>
      <a:defRPr lang="ja-JP"/>
    </a:defPPr>
    <a:lvl1pPr marL="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0" autoAdjust="0"/>
    <p:restoredTop sz="94660"/>
  </p:normalViewPr>
  <p:slideViewPr>
    <p:cSldViewPr showGuides="1">
      <p:cViewPr>
        <p:scale>
          <a:sx n="57" d="100"/>
          <a:sy n="57" d="100"/>
        </p:scale>
        <p:origin x="-438" y="-72"/>
      </p:cViewPr>
      <p:guideLst>
        <p:guide orient="horz" pos="3368"/>
        <p:guide pos="4763"/>
        <p:guide pos="4445"/>
        <p:guide pos="301"/>
        <p:guide pos="9276"/>
        <p:guide pos="19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34190" y="3321886"/>
            <a:ext cx="12854146" cy="229215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68379" y="6059593"/>
            <a:ext cx="1058576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CA05-565E-4958-942A-FF9381B41B31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E3A6-2247-419F-BB82-37F6B3AF2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13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CA05-565E-4958-942A-FF9381B41B31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E3A6-2247-419F-BB82-37F6B3AF2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72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8133903" y="668338"/>
            <a:ext cx="5626314" cy="1422568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49709" y="668338"/>
            <a:ext cx="16632153" cy="1422568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CA05-565E-4958-942A-FF9381B41B31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E3A6-2247-419F-BB82-37F6B3AF2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2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CA05-565E-4958-942A-FF9381B41B31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E3A6-2247-419F-BB82-37F6B3AF2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96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94575" y="6871500"/>
            <a:ext cx="12854146" cy="2123828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94575" y="4532320"/>
            <a:ext cx="12854146" cy="2339180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5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66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77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8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4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CA05-565E-4958-942A-FF9381B41B31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E3A6-2247-419F-BB82-37F6B3AF2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59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49710" y="3891210"/>
            <a:ext cx="11129234" cy="11002816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630985" y="3891210"/>
            <a:ext cx="11129232" cy="11002816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CA05-565E-4958-942A-FF9381B41B31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E3A6-2247-419F-BB82-37F6B3AF2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14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6126" y="428232"/>
            <a:ext cx="13610273" cy="1782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6126" y="2393639"/>
            <a:ext cx="6681741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56126" y="3391194"/>
            <a:ext cx="6681741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682034" y="2393639"/>
            <a:ext cx="6684366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7682034" y="3391194"/>
            <a:ext cx="6684366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CA05-565E-4958-942A-FF9381B41B31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E3A6-2247-419F-BB82-37F6B3AF2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CA05-565E-4958-942A-FF9381B41B31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E3A6-2247-419F-BB82-37F6B3AF2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27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CA05-565E-4958-942A-FF9381B41B31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E3A6-2247-419F-BB82-37F6B3AF2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83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6127" y="425756"/>
            <a:ext cx="4975207" cy="181193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12487" y="425756"/>
            <a:ext cx="8453912" cy="912652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56127" y="2237694"/>
            <a:ext cx="4975207" cy="7314583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CA05-565E-4958-942A-FF9381B41B31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E3A6-2247-419F-BB82-37F6B3AF2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02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4121" y="7485380"/>
            <a:ext cx="9073515" cy="88369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64121" y="955475"/>
            <a:ext cx="9073515" cy="6416040"/>
          </a:xfrm>
        </p:spPr>
        <p:txBody>
          <a:bodyPr/>
          <a:lstStyle>
            <a:lvl1pPr marL="0" indent="0">
              <a:buNone/>
              <a:defRPr sz="5200"/>
            </a:lvl1pPr>
            <a:lvl2pPr marL="737555" indent="0">
              <a:buNone/>
              <a:defRPr sz="4500"/>
            </a:lvl2pPr>
            <a:lvl3pPr marL="1475110" indent="0">
              <a:buNone/>
              <a:defRPr sz="3900"/>
            </a:lvl3pPr>
            <a:lvl4pPr marL="2212665" indent="0">
              <a:buNone/>
              <a:defRPr sz="3200"/>
            </a:lvl4pPr>
            <a:lvl5pPr marL="2950220" indent="0">
              <a:buNone/>
              <a:defRPr sz="3200"/>
            </a:lvl5pPr>
            <a:lvl6pPr marL="3687775" indent="0">
              <a:buNone/>
              <a:defRPr sz="3200"/>
            </a:lvl6pPr>
            <a:lvl7pPr marL="4425330" indent="0">
              <a:buNone/>
              <a:defRPr sz="3200"/>
            </a:lvl7pPr>
            <a:lvl8pPr marL="5162885" indent="0">
              <a:buNone/>
              <a:defRPr sz="3200"/>
            </a:lvl8pPr>
            <a:lvl9pPr marL="5900440" indent="0">
              <a:buNone/>
              <a:defRPr sz="3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964121" y="8369071"/>
            <a:ext cx="9073515" cy="1254989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CA05-565E-4958-942A-FF9381B41B31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E3A6-2247-419F-BB82-37F6B3AF2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4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6126" y="2495127"/>
            <a:ext cx="13610273" cy="7057150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56126" y="9911198"/>
            <a:ext cx="3528589" cy="569325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ECA05-565E-4958-942A-FF9381B41B31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166863" y="9911198"/>
            <a:ext cx="4788800" cy="569325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837810" y="9911198"/>
            <a:ext cx="3528589" cy="569325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8E3A6-2247-419F-BB82-37F6B3AF2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09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10" rtl="0" eaLnBrk="1" latinLnBrk="0" hangingPunct="1">
        <a:spcBef>
          <a:spcPct val="0"/>
        </a:spcBef>
        <a:buNone/>
        <a:defRPr kumimoji="1"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66" indent="-553166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27" indent="-460972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88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4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9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"/>
          <p:cNvSpPr/>
          <p:nvPr/>
        </p:nvSpPr>
        <p:spPr>
          <a:xfrm>
            <a:off x="9791794" y="697392"/>
            <a:ext cx="4898260" cy="3345252"/>
          </a:xfrm>
          <a:custGeom>
            <a:avLst/>
            <a:gdLst>
              <a:gd name="connsiteX0" fmla="*/ 0 w 9622217"/>
              <a:gd name="connsiteY0" fmla="*/ 536054 h 3216260"/>
              <a:gd name="connsiteX1" fmla="*/ 536054 w 9622217"/>
              <a:gd name="connsiteY1" fmla="*/ 0 h 3216260"/>
              <a:gd name="connsiteX2" fmla="*/ 9086163 w 9622217"/>
              <a:gd name="connsiteY2" fmla="*/ 0 h 3216260"/>
              <a:gd name="connsiteX3" fmla="*/ 9622217 w 9622217"/>
              <a:gd name="connsiteY3" fmla="*/ 536054 h 3216260"/>
              <a:gd name="connsiteX4" fmla="*/ 9622217 w 9622217"/>
              <a:gd name="connsiteY4" fmla="*/ 2680206 h 3216260"/>
              <a:gd name="connsiteX5" fmla="*/ 9086163 w 9622217"/>
              <a:gd name="connsiteY5" fmla="*/ 3216260 h 3216260"/>
              <a:gd name="connsiteX6" fmla="*/ 536054 w 9622217"/>
              <a:gd name="connsiteY6" fmla="*/ 3216260 h 3216260"/>
              <a:gd name="connsiteX7" fmla="*/ 0 w 9622217"/>
              <a:gd name="connsiteY7" fmla="*/ 2680206 h 3216260"/>
              <a:gd name="connsiteX8" fmla="*/ 0 w 9622217"/>
              <a:gd name="connsiteY8" fmla="*/ 536054 h 3216260"/>
              <a:gd name="connsiteX0" fmla="*/ 0 w 9631742"/>
              <a:gd name="connsiteY0" fmla="*/ 326504 h 3216260"/>
              <a:gd name="connsiteX1" fmla="*/ 545579 w 9631742"/>
              <a:gd name="connsiteY1" fmla="*/ 0 h 3216260"/>
              <a:gd name="connsiteX2" fmla="*/ 9095688 w 9631742"/>
              <a:gd name="connsiteY2" fmla="*/ 0 h 3216260"/>
              <a:gd name="connsiteX3" fmla="*/ 9631742 w 9631742"/>
              <a:gd name="connsiteY3" fmla="*/ 536054 h 3216260"/>
              <a:gd name="connsiteX4" fmla="*/ 9631742 w 9631742"/>
              <a:gd name="connsiteY4" fmla="*/ 2680206 h 3216260"/>
              <a:gd name="connsiteX5" fmla="*/ 9095688 w 9631742"/>
              <a:gd name="connsiteY5" fmla="*/ 3216260 h 3216260"/>
              <a:gd name="connsiteX6" fmla="*/ 545579 w 9631742"/>
              <a:gd name="connsiteY6" fmla="*/ 3216260 h 3216260"/>
              <a:gd name="connsiteX7" fmla="*/ 9525 w 9631742"/>
              <a:gd name="connsiteY7" fmla="*/ 2680206 h 3216260"/>
              <a:gd name="connsiteX8" fmla="*/ 0 w 9631742"/>
              <a:gd name="connsiteY8" fmla="*/ 326504 h 3216260"/>
              <a:gd name="connsiteX0" fmla="*/ 0 w 9631742"/>
              <a:gd name="connsiteY0" fmla="*/ 326504 h 3216260"/>
              <a:gd name="connsiteX1" fmla="*/ 297929 w 9631742"/>
              <a:gd name="connsiteY1" fmla="*/ 0 h 3216260"/>
              <a:gd name="connsiteX2" fmla="*/ 9095688 w 9631742"/>
              <a:gd name="connsiteY2" fmla="*/ 0 h 3216260"/>
              <a:gd name="connsiteX3" fmla="*/ 9631742 w 9631742"/>
              <a:gd name="connsiteY3" fmla="*/ 536054 h 3216260"/>
              <a:gd name="connsiteX4" fmla="*/ 9631742 w 9631742"/>
              <a:gd name="connsiteY4" fmla="*/ 2680206 h 3216260"/>
              <a:gd name="connsiteX5" fmla="*/ 9095688 w 9631742"/>
              <a:gd name="connsiteY5" fmla="*/ 3216260 h 3216260"/>
              <a:gd name="connsiteX6" fmla="*/ 545579 w 9631742"/>
              <a:gd name="connsiteY6" fmla="*/ 3216260 h 3216260"/>
              <a:gd name="connsiteX7" fmla="*/ 9525 w 9631742"/>
              <a:gd name="connsiteY7" fmla="*/ 2680206 h 3216260"/>
              <a:gd name="connsiteX8" fmla="*/ 0 w 9631742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53605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545579 w 9632365"/>
              <a:gd name="connsiteY6" fmla="*/ 3216260 h 3216260"/>
              <a:gd name="connsiteX7" fmla="*/ 9525 w 9632365"/>
              <a:gd name="connsiteY7" fmla="*/ 2680206 h 3216260"/>
              <a:gd name="connsiteX8" fmla="*/ 0 w 9632365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32650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545579 w 9632365"/>
              <a:gd name="connsiteY6" fmla="*/ 3216260 h 3216260"/>
              <a:gd name="connsiteX7" fmla="*/ 9525 w 9632365"/>
              <a:gd name="connsiteY7" fmla="*/ 2680206 h 3216260"/>
              <a:gd name="connsiteX8" fmla="*/ 0 w 9632365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32650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545579 w 9632365"/>
              <a:gd name="connsiteY6" fmla="*/ 3216260 h 3216260"/>
              <a:gd name="connsiteX7" fmla="*/ 9525 w 9632365"/>
              <a:gd name="connsiteY7" fmla="*/ 2889756 h 3216260"/>
              <a:gd name="connsiteX8" fmla="*/ 0 w 9632365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32650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297929 w 9632365"/>
              <a:gd name="connsiteY6" fmla="*/ 3216260 h 3216260"/>
              <a:gd name="connsiteX7" fmla="*/ 9525 w 9632365"/>
              <a:gd name="connsiteY7" fmla="*/ 2889756 h 3216260"/>
              <a:gd name="connsiteX8" fmla="*/ 0 w 9632365"/>
              <a:gd name="connsiteY8" fmla="*/ 326504 h 3216260"/>
              <a:gd name="connsiteX0" fmla="*/ 0 w 9632365"/>
              <a:gd name="connsiteY0" fmla="*/ 326504 h 3216278"/>
              <a:gd name="connsiteX1" fmla="*/ 297929 w 9632365"/>
              <a:gd name="connsiteY1" fmla="*/ 0 h 3216278"/>
              <a:gd name="connsiteX2" fmla="*/ 9362388 w 9632365"/>
              <a:gd name="connsiteY2" fmla="*/ 0 h 3216278"/>
              <a:gd name="connsiteX3" fmla="*/ 9631742 w 9632365"/>
              <a:gd name="connsiteY3" fmla="*/ 326504 h 3216278"/>
              <a:gd name="connsiteX4" fmla="*/ 9631742 w 9632365"/>
              <a:gd name="connsiteY4" fmla="*/ 2927856 h 3216278"/>
              <a:gd name="connsiteX5" fmla="*/ 9095688 w 9632365"/>
              <a:gd name="connsiteY5" fmla="*/ 3216260 h 3216278"/>
              <a:gd name="connsiteX6" fmla="*/ 297929 w 9632365"/>
              <a:gd name="connsiteY6" fmla="*/ 3216260 h 3216278"/>
              <a:gd name="connsiteX7" fmla="*/ 9525 w 9632365"/>
              <a:gd name="connsiteY7" fmla="*/ 2889756 h 3216278"/>
              <a:gd name="connsiteX8" fmla="*/ 0 w 9632365"/>
              <a:gd name="connsiteY8" fmla="*/ 326504 h 3216278"/>
              <a:gd name="connsiteX0" fmla="*/ 0 w 9632365"/>
              <a:gd name="connsiteY0" fmla="*/ 326504 h 3216278"/>
              <a:gd name="connsiteX1" fmla="*/ 297929 w 9632365"/>
              <a:gd name="connsiteY1" fmla="*/ 0 h 3216278"/>
              <a:gd name="connsiteX2" fmla="*/ 9362388 w 9632365"/>
              <a:gd name="connsiteY2" fmla="*/ 0 h 3216278"/>
              <a:gd name="connsiteX3" fmla="*/ 9631742 w 9632365"/>
              <a:gd name="connsiteY3" fmla="*/ 326504 h 3216278"/>
              <a:gd name="connsiteX4" fmla="*/ 9631742 w 9632365"/>
              <a:gd name="connsiteY4" fmla="*/ 2927856 h 3216278"/>
              <a:gd name="connsiteX5" fmla="*/ 9324288 w 9632365"/>
              <a:gd name="connsiteY5" fmla="*/ 3216260 h 3216278"/>
              <a:gd name="connsiteX6" fmla="*/ 297929 w 9632365"/>
              <a:gd name="connsiteY6" fmla="*/ 3216260 h 3216278"/>
              <a:gd name="connsiteX7" fmla="*/ 9525 w 9632365"/>
              <a:gd name="connsiteY7" fmla="*/ 2889756 h 3216278"/>
              <a:gd name="connsiteX8" fmla="*/ 0 w 9632365"/>
              <a:gd name="connsiteY8" fmla="*/ 326504 h 321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2365" h="3216278">
                <a:moveTo>
                  <a:pt x="0" y="326504"/>
                </a:moveTo>
                <a:cubicBezTo>
                  <a:pt x="0" y="30450"/>
                  <a:pt x="1875" y="0"/>
                  <a:pt x="297929" y="0"/>
                </a:cubicBezTo>
                <a:lnTo>
                  <a:pt x="9362388" y="0"/>
                </a:lnTo>
                <a:cubicBezTo>
                  <a:pt x="9658442" y="0"/>
                  <a:pt x="9631742" y="30450"/>
                  <a:pt x="9631742" y="326504"/>
                </a:cubicBezTo>
                <a:lnTo>
                  <a:pt x="9631742" y="2927856"/>
                </a:lnTo>
                <a:cubicBezTo>
                  <a:pt x="9631742" y="3223910"/>
                  <a:pt x="9620342" y="3216260"/>
                  <a:pt x="9324288" y="3216260"/>
                </a:cubicBezTo>
                <a:lnTo>
                  <a:pt x="297929" y="3216260"/>
                </a:lnTo>
                <a:cubicBezTo>
                  <a:pt x="1875" y="3216260"/>
                  <a:pt x="9525" y="3185810"/>
                  <a:pt x="9525" y="2889756"/>
                </a:cubicBezTo>
                <a:cubicBezTo>
                  <a:pt x="9525" y="2175039"/>
                  <a:pt x="0" y="1041221"/>
                  <a:pt x="0" y="326504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さい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0094131" y="3068983"/>
            <a:ext cx="4163875" cy="9123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1"/>
          <p:cNvSpPr/>
          <p:nvPr/>
        </p:nvSpPr>
        <p:spPr>
          <a:xfrm>
            <a:off x="376300" y="4192416"/>
            <a:ext cx="8913154" cy="3070717"/>
          </a:xfrm>
          <a:custGeom>
            <a:avLst/>
            <a:gdLst>
              <a:gd name="connsiteX0" fmla="*/ 0 w 9622217"/>
              <a:gd name="connsiteY0" fmla="*/ 536054 h 3216260"/>
              <a:gd name="connsiteX1" fmla="*/ 536054 w 9622217"/>
              <a:gd name="connsiteY1" fmla="*/ 0 h 3216260"/>
              <a:gd name="connsiteX2" fmla="*/ 9086163 w 9622217"/>
              <a:gd name="connsiteY2" fmla="*/ 0 h 3216260"/>
              <a:gd name="connsiteX3" fmla="*/ 9622217 w 9622217"/>
              <a:gd name="connsiteY3" fmla="*/ 536054 h 3216260"/>
              <a:gd name="connsiteX4" fmla="*/ 9622217 w 9622217"/>
              <a:gd name="connsiteY4" fmla="*/ 2680206 h 3216260"/>
              <a:gd name="connsiteX5" fmla="*/ 9086163 w 9622217"/>
              <a:gd name="connsiteY5" fmla="*/ 3216260 h 3216260"/>
              <a:gd name="connsiteX6" fmla="*/ 536054 w 9622217"/>
              <a:gd name="connsiteY6" fmla="*/ 3216260 h 3216260"/>
              <a:gd name="connsiteX7" fmla="*/ 0 w 9622217"/>
              <a:gd name="connsiteY7" fmla="*/ 2680206 h 3216260"/>
              <a:gd name="connsiteX8" fmla="*/ 0 w 9622217"/>
              <a:gd name="connsiteY8" fmla="*/ 536054 h 3216260"/>
              <a:gd name="connsiteX0" fmla="*/ 0 w 9631742"/>
              <a:gd name="connsiteY0" fmla="*/ 326504 h 3216260"/>
              <a:gd name="connsiteX1" fmla="*/ 545579 w 9631742"/>
              <a:gd name="connsiteY1" fmla="*/ 0 h 3216260"/>
              <a:gd name="connsiteX2" fmla="*/ 9095688 w 9631742"/>
              <a:gd name="connsiteY2" fmla="*/ 0 h 3216260"/>
              <a:gd name="connsiteX3" fmla="*/ 9631742 w 9631742"/>
              <a:gd name="connsiteY3" fmla="*/ 536054 h 3216260"/>
              <a:gd name="connsiteX4" fmla="*/ 9631742 w 9631742"/>
              <a:gd name="connsiteY4" fmla="*/ 2680206 h 3216260"/>
              <a:gd name="connsiteX5" fmla="*/ 9095688 w 9631742"/>
              <a:gd name="connsiteY5" fmla="*/ 3216260 h 3216260"/>
              <a:gd name="connsiteX6" fmla="*/ 545579 w 9631742"/>
              <a:gd name="connsiteY6" fmla="*/ 3216260 h 3216260"/>
              <a:gd name="connsiteX7" fmla="*/ 9525 w 9631742"/>
              <a:gd name="connsiteY7" fmla="*/ 2680206 h 3216260"/>
              <a:gd name="connsiteX8" fmla="*/ 0 w 9631742"/>
              <a:gd name="connsiteY8" fmla="*/ 326504 h 3216260"/>
              <a:gd name="connsiteX0" fmla="*/ 0 w 9631742"/>
              <a:gd name="connsiteY0" fmla="*/ 326504 h 3216260"/>
              <a:gd name="connsiteX1" fmla="*/ 297929 w 9631742"/>
              <a:gd name="connsiteY1" fmla="*/ 0 h 3216260"/>
              <a:gd name="connsiteX2" fmla="*/ 9095688 w 9631742"/>
              <a:gd name="connsiteY2" fmla="*/ 0 h 3216260"/>
              <a:gd name="connsiteX3" fmla="*/ 9631742 w 9631742"/>
              <a:gd name="connsiteY3" fmla="*/ 536054 h 3216260"/>
              <a:gd name="connsiteX4" fmla="*/ 9631742 w 9631742"/>
              <a:gd name="connsiteY4" fmla="*/ 2680206 h 3216260"/>
              <a:gd name="connsiteX5" fmla="*/ 9095688 w 9631742"/>
              <a:gd name="connsiteY5" fmla="*/ 3216260 h 3216260"/>
              <a:gd name="connsiteX6" fmla="*/ 545579 w 9631742"/>
              <a:gd name="connsiteY6" fmla="*/ 3216260 h 3216260"/>
              <a:gd name="connsiteX7" fmla="*/ 9525 w 9631742"/>
              <a:gd name="connsiteY7" fmla="*/ 2680206 h 3216260"/>
              <a:gd name="connsiteX8" fmla="*/ 0 w 9631742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53605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545579 w 9632365"/>
              <a:gd name="connsiteY6" fmla="*/ 3216260 h 3216260"/>
              <a:gd name="connsiteX7" fmla="*/ 9525 w 9632365"/>
              <a:gd name="connsiteY7" fmla="*/ 2680206 h 3216260"/>
              <a:gd name="connsiteX8" fmla="*/ 0 w 9632365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32650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545579 w 9632365"/>
              <a:gd name="connsiteY6" fmla="*/ 3216260 h 3216260"/>
              <a:gd name="connsiteX7" fmla="*/ 9525 w 9632365"/>
              <a:gd name="connsiteY7" fmla="*/ 2680206 h 3216260"/>
              <a:gd name="connsiteX8" fmla="*/ 0 w 9632365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32650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545579 w 9632365"/>
              <a:gd name="connsiteY6" fmla="*/ 3216260 h 3216260"/>
              <a:gd name="connsiteX7" fmla="*/ 9525 w 9632365"/>
              <a:gd name="connsiteY7" fmla="*/ 2889756 h 3216260"/>
              <a:gd name="connsiteX8" fmla="*/ 0 w 9632365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32650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297929 w 9632365"/>
              <a:gd name="connsiteY6" fmla="*/ 3216260 h 3216260"/>
              <a:gd name="connsiteX7" fmla="*/ 9525 w 9632365"/>
              <a:gd name="connsiteY7" fmla="*/ 2889756 h 3216260"/>
              <a:gd name="connsiteX8" fmla="*/ 0 w 9632365"/>
              <a:gd name="connsiteY8" fmla="*/ 326504 h 3216260"/>
              <a:gd name="connsiteX0" fmla="*/ 0 w 9632365"/>
              <a:gd name="connsiteY0" fmla="*/ 326504 h 3216278"/>
              <a:gd name="connsiteX1" fmla="*/ 297929 w 9632365"/>
              <a:gd name="connsiteY1" fmla="*/ 0 h 3216278"/>
              <a:gd name="connsiteX2" fmla="*/ 9362388 w 9632365"/>
              <a:gd name="connsiteY2" fmla="*/ 0 h 3216278"/>
              <a:gd name="connsiteX3" fmla="*/ 9631742 w 9632365"/>
              <a:gd name="connsiteY3" fmla="*/ 326504 h 3216278"/>
              <a:gd name="connsiteX4" fmla="*/ 9631742 w 9632365"/>
              <a:gd name="connsiteY4" fmla="*/ 2927856 h 3216278"/>
              <a:gd name="connsiteX5" fmla="*/ 9095688 w 9632365"/>
              <a:gd name="connsiteY5" fmla="*/ 3216260 h 3216278"/>
              <a:gd name="connsiteX6" fmla="*/ 297929 w 9632365"/>
              <a:gd name="connsiteY6" fmla="*/ 3216260 h 3216278"/>
              <a:gd name="connsiteX7" fmla="*/ 9525 w 9632365"/>
              <a:gd name="connsiteY7" fmla="*/ 2889756 h 3216278"/>
              <a:gd name="connsiteX8" fmla="*/ 0 w 9632365"/>
              <a:gd name="connsiteY8" fmla="*/ 326504 h 3216278"/>
              <a:gd name="connsiteX0" fmla="*/ 0 w 9632365"/>
              <a:gd name="connsiteY0" fmla="*/ 326504 h 3216278"/>
              <a:gd name="connsiteX1" fmla="*/ 297929 w 9632365"/>
              <a:gd name="connsiteY1" fmla="*/ 0 h 3216278"/>
              <a:gd name="connsiteX2" fmla="*/ 9362388 w 9632365"/>
              <a:gd name="connsiteY2" fmla="*/ 0 h 3216278"/>
              <a:gd name="connsiteX3" fmla="*/ 9631742 w 9632365"/>
              <a:gd name="connsiteY3" fmla="*/ 326504 h 3216278"/>
              <a:gd name="connsiteX4" fmla="*/ 9631742 w 9632365"/>
              <a:gd name="connsiteY4" fmla="*/ 2927856 h 3216278"/>
              <a:gd name="connsiteX5" fmla="*/ 9324288 w 9632365"/>
              <a:gd name="connsiteY5" fmla="*/ 3216260 h 3216278"/>
              <a:gd name="connsiteX6" fmla="*/ 297929 w 9632365"/>
              <a:gd name="connsiteY6" fmla="*/ 3216260 h 3216278"/>
              <a:gd name="connsiteX7" fmla="*/ 9525 w 9632365"/>
              <a:gd name="connsiteY7" fmla="*/ 2889756 h 3216278"/>
              <a:gd name="connsiteX8" fmla="*/ 0 w 9632365"/>
              <a:gd name="connsiteY8" fmla="*/ 326504 h 321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2365" h="3216278">
                <a:moveTo>
                  <a:pt x="0" y="326504"/>
                </a:moveTo>
                <a:cubicBezTo>
                  <a:pt x="0" y="30450"/>
                  <a:pt x="1875" y="0"/>
                  <a:pt x="297929" y="0"/>
                </a:cubicBezTo>
                <a:lnTo>
                  <a:pt x="9362388" y="0"/>
                </a:lnTo>
                <a:cubicBezTo>
                  <a:pt x="9658442" y="0"/>
                  <a:pt x="9631742" y="30450"/>
                  <a:pt x="9631742" y="326504"/>
                </a:cubicBezTo>
                <a:lnTo>
                  <a:pt x="9631742" y="2927856"/>
                </a:lnTo>
                <a:cubicBezTo>
                  <a:pt x="9631742" y="3223910"/>
                  <a:pt x="9620342" y="3216260"/>
                  <a:pt x="9324288" y="3216260"/>
                </a:cubicBezTo>
                <a:lnTo>
                  <a:pt x="297929" y="3216260"/>
                </a:lnTo>
                <a:cubicBezTo>
                  <a:pt x="1875" y="3216260"/>
                  <a:pt x="9525" y="3185810"/>
                  <a:pt x="9525" y="2889756"/>
                </a:cubicBezTo>
                <a:cubicBezTo>
                  <a:pt x="9525" y="2175039"/>
                  <a:pt x="0" y="1041221"/>
                  <a:pt x="0" y="326504"/>
                </a:cubicBezTo>
                <a:close/>
              </a:path>
            </a:pathLst>
          </a:custGeom>
          <a:solidFill>
            <a:srgbClr val="CC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/>
          </a:p>
        </p:txBody>
      </p:sp>
      <p:sp>
        <p:nvSpPr>
          <p:cNvPr id="7" name="角丸四角形 1"/>
          <p:cNvSpPr/>
          <p:nvPr/>
        </p:nvSpPr>
        <p:spPr>
          <a:xfrm>
            <a:off x="376301" y="655158"/>
            <a:ext cx="8911433" cy="3345252"/>
          </a:xfrm>
          <a:custGeom>
            <a:avLst/>
            <a:gdLst>
              <a:gd name="connsiteX0" fmla="*/ 0 w 9622217"/>
              <a:gd name="connsiteY0" fmla="*/ 536054 h 3216260"/>
              <a:gd name="connsiteX1" fmla="*/ 536054 w 9622217"/>
              <a:gd name="connsiteY1" fmla="*/ 0 h 3216260"/>
              <a:gd name="connsiteX2" fmla="*/ 9086163 w 9622217"/>
              <a:gd name="connsiteY2" fmla="*/ 0 h 3216260"/>
              <a:gd name="connsiteX3" fmla="*/ 9622217 w 9622217"/>
              <a:gd name="connsiteY3" fmla="*/ 536054 h 3216260"/>
              <a:gd name="connsiteX4" fmla="*/ 9622217 w 9622217"/>
              <a:gd name="connsiteY4" fmla="*/ 2680206 h 3216260"/>
              <a:gd name="connsiteX5" fmla="*/ 9086163 w 9622217"/>
              <a:gd name="connsiteY5" fmla="*/ 3216260 h 3216260"/>
              <a:gd name="connsiteX6" fmla="*/ 536054 w 9622217"/>
              <a:gd name="connsiteY6" fmla="*/ 3216260 h 3216260"/>
              <a:gd name="connsiteX7" fmla="*/ 0 w 9622217"/>
              <a:gd name="connsiteY7" fmla="*/ 2680206 h 3216260"/>
              <a:gd name="connsiteX8" fmla="*/ 0 w 9622217"/>
              <a:gd name="connsiteY8" fmla="*/ 536054 h 3216260"/>
              <a:gd name="connsiteX0" fmla="*/ 0 w 9631742"/>
              <a:gd name="connsiteY0" fmla="*/ 326504 h 3216260"/>
              <a:gd name="connsiteX1" fmla="*/ 545579 w 9631742"/>
              <a:gd name="connsiteY1" fmla="*/ 0 h 3216260"/>
              <a:gd name="connsiteX2" fmla="*/ 9095688 w 9631742"/>
              <a:gd name="connsiteY2" fmla="*/ 0 h 3216260"/>
              <a:gd name="connsiteX3" fmla="*/ 9631742 w 9631742"/>
              <a:gd name="connsiteY3" fmla="*/ 536054 h 3216260"/>
              <a:gd name="connsiteX4" fmla="*/ 9631742 w 9631742"/>
              <a:gd name="connsiteY4" fmla="*/ 2680206 h 3216260"/>
              <a:gd name="connsiteX5" fmla="*/ 9095688 w 9631742"/>
              <a:gd name="connsiteY5" fmla="*/ 3216260 h 3216260"/>
              <a:gd name="connsiteX6" fmla="*/ 545579 w 9631742"/>
              <a:gd name="connsiteY6" fmla="*/ 3216260 h 3216260"/>
              <a:gd name="connsiteX7" fmla="*/ 9525 w 9631742"/>
              <a:gd name="connsiteY7" fmla="*/ 2680206 h 3216260"/>
              <a:gd name="connsiteX8" fmla="*/ 0 w 9631742"/>
              <a:gd name="connsiteY8" fmla="*/ 326504 h 3216260"/>
              <a:gd name="connsiteX0" fmla="*/ 0 w 9631742"/>
              <a:gd name="connsiteY0" fmla="*/ 326504 h 3216260"/>
              <a:gd name="connsiteX1" fmla="*/ 297929 w 9631742"/>
              <a:gd name="connsiteY1" fmla="*/ 0 h 3216260"/>
              <a:gd name="connsiteX2" fmla="*/ 9095688 w 9631742"/>
              <a:gd name="connsiteY2" fmla="*/ 0 h 3216260"/>
              <a:gd name="connsiteX3" fmla="*/ 9631742 w 9631742"/>
              <a:gd name="connsiteY3" fmla="*/ 536054 h 3216260"/>
              <a:gd name="connsiteX4" fmla="*/ 9631742 w 9631742"/>
              <a:gd name="connsiteY4" fmla="*/ 2680206 h 3216260"/>
              <a:gd name="connsiteX5" fmla="*/ 9095688 w 9631742"/>
              <a:gd name="connsiteY5" fmla="*/ 3216260 h 3216260"/>
              <a:gd name="connsiteX6" fmla="*/ 545579 w 9631742"/>
              <a:gd name="connsiteY6" fmla="*/ 3216260 h 3216260"/>
              <a:gd name="connsiteX7" fmla="*/ 9525 w 9631742"/>
              <a:gd name="connsiteY7" fmla="*/ 2680206 h 3216260"/>
              <a:gd name="connsiteX8" fmla="*/ 0 w 9631742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53605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545579 w 9632365"/>
              <a:gd name="connsiteY6" fmla="*/ 3216260 h 3216260"/>
              <a:gd name="connsiteX7" fmla="*/ 9525 w 9632365"/>
              <a:gd name="connsiteY7" fmla="*/ 2680206 h 3216260"/>
              <a:gd name="connsiteX8" fmla="*/ 0 w 9632365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32650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545579 w 9632365"/>
              <a:gd name="connsiteY6" fmla="*/ 3216260 h 3216260"/>
              <a:gd name="connsiteX7" fmla="*/ 9525 w 9632365"/>
              <a:gd name="connsiteY7" fmla="*/ 2680206 h 3216260"/>
              <a:gd name="connsiteX8" fmla="*/ 0 w 9632365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32650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545579 w 9632365"/>
              <a:gd name="connsiteY6" fmla="*/ 3216260 h 3216260"/>
              <a:gd name="connsiteX7" fmla="*/ 9525 w 9632365"/>
              <a:gd name="connsiteY7" fmla="*/ 2889756 h 3216260"/>
              <a:gd name="connsiteX8" fmla="*/ 0 w 9632365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32650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297929 w 9632365"/>
              <a:gd name="connsiteY6" fmla="*/ 3216260 h 3216260"/>
              <a:gd name="connsiteX7" fmla="*/ 9525 w 9632365"/>
              <a:gd name="connsiteY7" fmla="*/ 2889756 h 3216260"/>
              <a:gd name="connsiteX8" fmla="*/ 0 w 9632365"/>
              <a:gd name="connsiteY8" fmla="*/ 326504 h 3216260"/>
              <a:gd name="connsiteX0" fmla="*/ 0 w 9632365"/>
              <a:gd name="connsiteY0" fmla="*/ 326504 h 3216278"/>
              <a:gd name="connsiteX1" fmla="*/ 297929 w 9632365"/>
              <a:gd name="connsiteY1" fmla="*/ 0 h 3216278"/>
              <a:gd name="connsiteX2" fmla="*/ 9362388 w 9632365"/>
              <a:gd name="connsiteY2" fmla="*/ 0 h 3216278"/>
              <a:gd name="connsiteX3" fmla="*/ 9631742 w 9632365"/>
              <a:gd name="connsiteY3" fmla="*/ 326504 h 3216278"/>
              <a:gd name="connsiteX4" fmla="*/ 9631742 w 9632365"/>
              <a:gd name="connsiteY4" fmla="*/ 2927856 h 3216278"/>
              <a:gd name="connsiteX5" fmla="*/ 9095688 w 9632365"/>
              <a:gd name="connsiteY5" fmla="*/ 3216260 h 3216278"/>
              <a:gd name="connsiteX6" fmla="*/ 297929 w 9632365"/>
              <a:gd name="connsiteY6" fmla="*/ 3216260 h 3216278"/>
              <a:gd name="connsiteX7" fmla="*/ 9525 w 9632365"/>
              <a:gd name="connsiteY7" fmla="*/ 2889756 h 3216278"/>
              <a:gd name="connsiteX8" fmla="*/ 0 w 9632365"/>
              <a:gd name="connsiteY8" fmla="*/ 326504 h 3216278"/>
              <a:gd name="connsiteX0" fmla="*/ 0 w 9632365"/>
              <a:gd name="connsiteY0" fmla="*/ 326504 h 3216278"/>
              <a:gd name="connsiteX1" fmla="*/ 297929 w 9632365"/>
              <a:gd name="connsiteY1" fmla="*/ 0 h 3216278"/>
              <a:gd name="connsiteX2" fmla="*/ 9362388 w 9632365"/>
              <a:gd name="connsiteY2" fmla="*/ 0 h 3216278"/>
              <a:gd name="connsiteX3" fmla="*/ 9631742 w 9632365"/>
              <a:gd name="connsiteY3" fmla="*/ 326504 h 3216278"/>
              <a:gd name="connsiteX4" fmla="*/ 9631742 w 9632365"/>
              <a:gd name="connsiteY4" fmla="*/ 2927856 h 3216278"/>
              <a:gd name="connsiteX5" fmla="*/ 9324288 w 9632365"/>
              <a:gd name="connsiteY5" fmla="*/ 3216260 h 3216278"/>
              <a:gd name="connsiteX6" fmla="*/ 297929 w 9632365"/>
              <a:gd name="connsiteY6" fmla="*/ 3216260 h 3216278"/>
              <a:gd name="connsiteX7" fmla="*/ 9525 w 9632365"/>
              <a:gd name="connsiteY7" fmla="*/ 2889756 h 3216278"/>
              <a:gd name="connsiteX8" fmla="*/ 0 w 9632365"/>
              <a:gd name="connsiteY8" fmla="*/ 326504 h 321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2365" h="3216278">
                <a:moveTo>
                  <a:pt x="0" y="326504"/>
                </a:moveTo>
                <a:cubicBezTo>
                  <a:pt x="0" y="30450"/>
                  <a:pt x="1875" y="0"/>
                  <a:pt x="297929" y="0"/>
                </a:cubicBezTo>
                <a:lnTo>
                  <a:pt x="9362388" y="0"/>
                </a:lnTo>
                <a:cubicBezTo>
                  <a:pt x="9658442" y="0"/>
                  <a:pt x="9631742" y="30450"/>
                  <a:pt x="9631742" y="326504"/>
                </a:cubicBezTo>
                <a:lnTo>
                  <a:pt x="9631742" y="2927856"/>
                </a:lnTo>
                <a:cubicBezTo>
                  <a:pt x="9631742" y="3223910"/>
                  <a:pt x="9620342" y="3216260"/>
                  <a:pt x="9324288" y="3216260"/>
                </a:cubicBezTo>
                <a:lnTo>
                  <a:pt x="297929" y="3216260"/>
                </a:lnTo>
                <a:cubicBezTo>
                  <a:pt x="1875" y="3216260"/>
                  <a:pt x="9525" y="3185810"/>
                  <a:pt x="9525" y="2889756"/>
                </a:cubicBezTo>
                <a:cubicBezTo>
                  <a:pt x="9525" y="2175039"/>
                  <a:pt x="0" y="1041221"/>
                  <a:pt x="0" y="326504"/>
                </a:cubicBezTo>
                <a:close/>
              </a:path>
            </a:pathLst>
          </a:custGeom>
          <a:solidFill>
            <a:srgbClr val="CC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角丸四角形 1"/>
          <p:cNvSpPr/>
          <p:nvPr/>
        </p:nvSpPr>
        <p:spPr>
          <a:xfrm>
            <a:off x="9790038" y="7487820"/>
            <a:ext cx="4900015" cy="2919323"/>
          </a:xfrm>
          <a:custGeom>
            <a:avLst/>
            <a:gdLst>
              <a:gd name="connsiteX0" fmla="*/ 0 w 9622217"/>
              <a:gd name="connsiteY0" fmla="*/ 536054 h 3216260"/>
              <a:gd name="connsiteX1" fmla="*/ 536054 w 9622217"/>
              <a:gd name="connsiteY1" fmla="*/ 0 h 3216260"/>
              <a:gd name="connsiteX2" fmla="*/ 9086163 w 9622217"/>
              <a:gd name="connsiteY2" fmla="*/ 0 h 3216260"/>
              <a:gd name="connsiteX3" fmla="*/ 9622217 w 9622217"/>
              <a:gd name="connsiteY3" fmla="*/ 536054 h 3216260"/>
              <a:gd name="connsiteX4" fmla="*/ 9622217 w 9622217"/>
              <a:gd name="connsiteY4" fmla="*/ 2680206 h 3216260"/>
              <a:gd name="connsiteX5" fmla="*/ 9086163 w 9622217"/>
              <a:gd name="connsiteY5" fmla="*/ 3216260 h 3216260"/>
              <a:gd name="connsiteX6" fmla="*/ 536054 w 9622217"/>
              <a:gd name="connsiteY6" fmla="*/ 3216260 h 3216260"/>
              <a:gd name="connsiteX7" fmla="*/ 0 w 9622217"/>
              <a:gd name="connsiteY7" fmla="*/ 2680206 h 3216260"/>
              <a:gd name="connsiteX8" fmla="*/ 0 w 9622217"/>
              <a:gd name="connsiteY8" fmla="*/ 536054 h 3216260"/>
              <a:gd name="connsiteX0" fmla="*/ 0 w 9631742"/>
              <a:gd name="connsiteY0" fmla="*/ 326504 h 3216260"/>
              <a:gd name="connsiteX1" fmla="*/ 545579 w 9631742"/>
              <a:gd name="connsiteY1" fmla="*/ 0 h 3216260"/>
              <a:gd name="connsiteX2" fmla="*/ 9095688 w 9631742"/>
              <a:gd name="connsiteY2" fmla="*/ 0 h 3216260"/>
              <a:gd name="connsiteX3" fmla="*/ 9631742 w 9631742"/>
              <a:gd name="connsiteY3" fmla="*/ 536054 h 3216260"/>
              <a:gd name="connsiteX4" fmla="*/ 9631742 w 9631742"/>
              <a:gd name="connsiteY4" fmla="*/ 2680206 h 3216260"/>
              <a:gd name="connsiteX5" fmla="*/ 9095688 w 9631742"/>
              <a:gd name="connsiteY5" fmla="*/ 3216260 h 3216260"/>
              <a:gd name="connsiteX6" fmla="*/ 545579 w 9631742"/>
              <a:gd name="connsiteY6" fmla="*/ 3216260 h 3216260"/>
              <a:gd name="connsiteX7" fmla="*/ 9525 w 9631742"/>
              <a:gd name="connsiteY7" fmla="*/ 2680206 h 3216260"/>
              <a:gd name="connsiteX8" fmla="*/ 0 w 9631742"/>
              <a:gd name="connsiteY8" fmla="*/ 326504 h 3216260"/>
              <a:gd name="connsiteX0" fmla="*/ 0 w 9631742"/>
              <a:gd name="connsiteY0" fmla="*/ 326504 h 3216260"/>
              <a:gd name="connsiteX1" fmla="*/ 297929 w 9631742"/>
              <a:gd name="connsiteY1" fmla="*/ 0 h 3216260"/>
              <a:gd name="connsiteX2" fmla="*/ 9095688 w 9631742"/>
              <a:gd name="connsiteY2" fmla="*/ 0 h 3216260"/>
              <a:gd name="connsiteX3" fmla="*/ 9631742 w 9631742"/>
              <a:gd name="connsiteY3" fmla="*/ 536054 h 3216260"/>
              <a:gd name="connsiteX4" fmla="*/ 9631742 w 9631742"/>
              <a:gd name="connsiteY4" fmla="*/ 2680206 h 3216260"/>
              <a:gd name="connsiteX5" fmla="*/ 9095688 w 9631742"/>
              <a:gd name="connsiteY5" fmla="*/ 3216260 h 3216260"/>
              <a:gd name="connsiteX6" fmla="*/ 545579 w 9631742"/>
              <a:gd name="connsiteY6" fmla="*/ 3216260 h 3216260"/>
              <a:gd name="connsiteX7" fmla="*/ 9525 w 9631742"/>
              <a:gd name="connsiteY7" fmla="*/ 2680206 h 3216260"/>
              <a:gd name="connsiteX8" fmla="*/ 0 w 9631742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53605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545579 w 9632365"/>
              <a:gd name="connsiteY6" fmla="*/ 3216260 h 3216260"/>
              <a:gd name="connsiteX7" fmla="*/ 9525 w 9632365"/>
              <a:gd name="connsiteY7" fmla="*/ 2680206 h 3216260"/>
              <a:gd name="connsiteX8" fmla="*/ 0 w 9632365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32650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545579 w 9632365"/>
              <a:gd name="connsiteY6" fmla="*/ 3216260 h 3216260"/>
              <a:gd name="connsiteX7" fmla="*/ 9525 w 9632365"/>
              <a:gd name="connsiteY7" fmla="*/ 2680206 h 3216260"/>
              <a:gd name="connsiteX8" fmla="*/ 0 w 9632365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32650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545579 w 9632365"/>
              <a:gd name="connsiteY6" fmla="*/ 3216260 h 3216260"/>
              <a:gd name="connsiteX7" fmla="*/ 9525 w 9632365"/>
              <a:gd name="connsiteY7" fmla="*/ 2889756 h 3216260"/>
              <a:gd name="connsiteX8" fmla="*/ 0 w 9632365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32650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297929 w 9632365"/>
              <a:gd name="connsiteY6" fmla="*/ 3216260 h 3216260"/>
              <a:gd name="connsiteX7" fmla="*/ 9525 w 9632365"/>
              <a:gd name="connsiteY7" fmla="*/ 2889756 h 3216260"/>
              <a:gd name="connsiteX8" fmla="*/ 0 w 9632365"/>
              <a:gd name="connsiteY8" fmla="*/ 326504 h 3216260"/>
              <a:gd name="connsiteX0" fmla="*/ 0 w 9632365"/>
              <a:gd name="connsiteY0" fmla="*/ 326504 h 3216278"/>
              <a:gd name="connsiteX1" fmla="*/ 297929 w 9632365"/>
              <a:gd name="connsiteY1" fmla="*/ 0 h 3216278"/>
              <a:gd name="connsiteX2" fmla="*/ 9362388 w 9632365"/>
              <a:gd name="connsiteY2" fmla="*/ 0 h 3216278"/>
              <a:gd name="connsiteX3" fmla="*/ 9631742 w 9632365"/>
              <a:gd name="connsiteY3" fmla="*/ 326504 h 3216278"/>
              <a:gd name="connsiteX4" fmla="*/ 9631742 w 9632365"/>
              <a:gd name="connsiteY4" fmla="*/ 2927856 h 3216278"/>
              <a:gd name="connsiteX5" fmla="*/ 9095688 w 9632365"/>
              <a:gd name="connsiteY5" fmla="*/ 3216260 h 3216278"/>
              <a:gd name="connsiteX6" fmla="*/ 297929 w 9632365"/>
              <a:gd name="connsiteY6" fmla="*/ 3216260 h 3216278"/>
              <a:gd name="connsiteX7" fmla="*/ 9525 w 9632365"/>
              <a:gd name="connsiteY7" fmla="*/ 2889756 h 3216278"/>
              <a:gd name="connsiteX8" fmla="*/ 0 w 9632365"/>
              <a:gd name="connsiteY8" fmla="*/ 326504 h 3216278"/>
              <a:gd name="connsiteX0" fmla="*/ 0 w 9632365"/>
              <a:gd name="connsiteY0" fmla="*/ 326504 h 3216278"/>
              <a:gd name="connsiteX1" fmla="*/ 297929 w 9632365"/>
              <a:gd name="connsiteY1" fmla="*/ 0 h 3216278"/>
              <a:gd name="connsiteX2" fmla="*/ 9362388 w 9632365"/>
              <a:gd name="connsiteY2" fmla="*/ 0 h 3216278"/>
              <a:gd name="connsiteX3" fmla="*/ 9631742 w 9632365"/>
              <a:gd name="connsiteY3" fmla="*/ 326504 h 3216278"/>
              <a:gd name="connsiteX4" fmla="*/ 9631742 w 9632365"/>
              <a:gd name="connsiteY4" fmla="*/ 2927856 h 3216278"/>
              <a:gd name="connsiteX5" fmla="*/ 9324288 w 9632365"/>
              <a:gd name="connsiteY5" fmla="*/ 3216260 h 3216278"/>
              <a:gd name="connsiteX6" fmla="*/ 297929 w 9632365"/>
              <a:gd name="connsiteY6" fmla="*/ 3216260 h 3216278"/>
              <a:gd name="connsiteX7" fmla="*/ 9525 w 9632365"/>
              <a:gd name="connsiteY7" fmla="*/ 2889756 h 3216278"/>
              <a:gd name="connsiteX8" fmla="*/ 0 w 9632365"/>
              <a:gd name="connsiteY8" fmla="*/ 326504 h 321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2365" h="3216278">
                <a:moveTo>
                  <a:pt x="0" y="326504"/>
                </a:moveTo>
                <a:cubicBezTo>
                  <a:pt x="0" y="30450"/>
                  <a:pt x="1875" y="0"/>
                  <a:pt x="297929" y="0"/>
                </a:cubicBezTo>
                <a:lnTo>
                  <a:pt x="9362388" y="0"/>
                </a:lnTo>
                <a:cubicBezTo>
                  <a:pt x="9658442" y="0"/>
                  <a:pt x="9631742" y="30450"/>
                  <a:pt x="9631742" y="326504"/>
                </a:cubicBezTo>
                <a:lnTo>
                  <a:pt x="9631742" y="2927856"/>
                </a:lnTo>
                <a:cubicBezTo>
                  <a:pt x="9631742" y="3223910"/>
                  <a:pt x="9620342" y="3216260"/>
                  <a:pt x="9324288" y="3216260"/>
                </a:cubicBezTo>
                <a:lnTo>
                  <a:pt x="297929" y="3216260"/>
                </a:lnTo>
                <a:cubicBezTo>
                  <a:pt x="1875" y="3216260"/>
                  <a:pt x="9525" y="3185810"/>
                  <a:pt x="9525" y="2889756"/>
                </a:cubicBezTo>
                <a:cubicBezTo>
                  <a:pt x="9525" y="2175039"/>
                  <a:pt x="0" y="1041221"/>
                  <a:pt x="0" y="326504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1"/>
          <p:cNvSpPr/>
          <p:nvPr/>
        </p:nvSpPr>
        <p:spPr>
          <a:xfrm>
            <a:off x="9790038" y="4292359"/>
            <a:ext cx="4900016" cy="2970774"/>
          </a:xfrm>
          <a:custGeom>
            <a:avLst/>
            <a:gdLst>
              <a:gd name="connsiteX0" fmla="*/ 0 w 9622217"/>
              <a:gd name="connsiteY0" fmla="*/ 536054 h 3216260"/>
              <a:gd name="connsiteX1" fmla="*/ 536054 w 9622217"/>
              <a:gd name="connsiteY1" fmla="*/ 0 h 3216260"/>
              <a:gd name="connsiteX2" fmla="*/ 9086163 w 9622217"/>
              <a:gd name="connsiteY2" fmla="*/ 0 h 3216260"/>
              <a:gd name="connsiteX3" fmla="*/ 9622217 w 9622217"/>
              <a:gd name="connsiteY3" fmla="*/ 536054 h 3216260"/>
              <a:gd name="connsiteX4" fmla="*/ 9622217 w 9622217"/>
              <a:gd name="connsiteY4" fmla="*/ 2680206 h 3216260"/>
              <a:gd name="connsiteX5" fmla="*/ 9086163 w 9622217"/>
              <a:gd name="connsiteY5" fmla="*/ 3216260 h 3216260"/>
              <a:gd name="connsiteX6" fmla="*/ 536054 w 9622217"/>
              <a:gd name="connsiteY6" fmla="*/ 3216260 h 3216260"/>
              <a:gd name="connsiteX7" fmla="*/ 0 w 9622217"/>
              <a:gd name="connsiteY7" fmla="*/ 2680206 h 3216260"/>
              <a:gd name="connsiteX8" fmla="*/ 0 w 9622217"/>
              <a:gd name="connsiteY8" fmla="*/ 536054 h 3216260"/>
              <a:gd name="connsiteX0" fmla="*/ 0 w 9631742"/>
              <a:gd name="connsiteY0" fmla="*/ 326504 h 3216260"/>
              <a:gd name="connsiteX1" fmla="*/ 545579 w 9631742"/>
              <a:gd name="connsiteY1" fmla="*/ 0 h 3216260"/>
              <a:gd name="connsiteX2" fmla="*/ 9095688 w 9631742"/>
              <a:gd name="connsiteY2" fmla="*/ 0 h 3216260"/>
              <a:gd name="connsiteX3" fmla="*/ 9631742 w 9631742"/>
              <a:gd name="connsiteY3" fmla="*/ 536054 h 3216260"/>
              <a:gd name="connsiteX4" fmla="*/ 9631742 w 9631742"/>
              <a:gd name="connsiteY4" fmla="*/ 2680206 h 3216260"/>
              <a:gd name="connsiteX5" fmla="*/ 9095688 w 9631742"/>
              <a:gd name="connsiteY5" fmla="*/ 3216260 h 3216260"/>
              <a:gd name="connsiteX6" fmla="*/ 545579 w 9631742"/>
              <a:gd name="connsiteY6" fmla="*/ 3216260 h 3216260"/>
              <a:gd name="connsiteX7" fmla="*/ 9525 w 9631742"/>
              <a:gd name="connsiteY7" fmla="*/ 2680206 h 3216260"/>
              <a:gd name="connsiteX8" fmla="*/ 0 w 9631742"/>
              <a:gd name="connsiteY8" fmla="*/ 326504 h 3216260"/>
              <a:gd name="connsiteX0" fmla="*/ 0 w 9631742"/>
              <a:gd name="connsiteY0" fmla="*/ 326504 h 3216260"/>
              <a:gd name="connsiteX1" fmla="*/ 297929 w 9631742"/>
              <a:gd name="connsiteY1" fmla="*/ 0 h 3216260"/>
              <a:gd name="connsiteX2" fmla="*/ 9095688 w 9631742"/>
              <a:gd name="connsiteY2" fmla="*/ 0 h 3216260"/>
              <a:gd name="connsiteX3" fmla="*/ 9631742 w 9631742"/>
              <a:gd name="connsiteY3" fmla="*/ 536054 h 3216260"/>
              <a:gd name="connsiteX4" fmla="*/ 9631742 w 9631742"/>
              <a:gd name="connsiteY4" fmla="*/ 2680206 h 3216260"/>
              <a:gd name="connsiteX5" fmla="*/ 9095688 w 9631742"/>
              <a:gd name="connsiteY5" fmla="*/ 3216260 h 3216260"/>
              <a:gd name="connsiteX6" fmla="*/ 545579 w 9631742"/>
              <a:gd name="connsiteY6" fmla="*/ 3216260 h 3216260"/>
              <a:gd name="connsiteX7" fmla="*/ 9525 w 9631742"/>
              <a:gd name="connsiteY7" fmla="*/ 2680206 h 3216260"/>
              <a:gd name="connsiteX8" fmla="*/ 0 w 9631742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53605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545579 w 9632365"/>
              <a:gd name="connsiteY6" fmla="*/ 3216260 h 3216260"/>
              <a:gd name="connsiteX7" fmla="*/ 9525 w 9632365"/>
              <a:gd name="connsiteY7" fmla="*/ 2680206 h 3216260"/>
              <a:gd name="connsiteX8" fmla="*/ 0 w 9632365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32650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545579 w 9632365"/>
              <a:gd name="connsiteY6" fmla="*/ 3216260 h 3216260"/>
              <a:gd name="connsiteX7" fmla="*/ 9525 w 9632365"/>
              <a:gd name="connsiteY7" fmla="*/ 2680206 h 3216260"/>
              <a:gd name="connsiteX8" fmla="*/ 0 w 9632365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32650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545579 w 9632365"/>
              <a:gd name="connsiteY6" fmla="*/ 3216260 h 3216260"/>
              <a:gd name="connsiteX7" fmla="*/ 9525 w 9632365"/>
              <a:gd name="connsiteY7" fmla="*/ 2889756 h 3216260"/>
              <a:gd name="connsiteX8" fmla="*/ 0 w 9632365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32650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297929 w 9632365"/>
              <a:gd name="connsiteY6" fmla="*/ 3216260 h 3216260"/>
              <a:gd name="connsiteX7" fmla="*/ 9525 w 9632365"/>
              <a:gd name="connsiteY7" fmla="*/ 2889756 h 3216260"/>
              <a:gd name="connsiteX8" fmla="*/ 0 w 9632365"/>
              <a:gd name="connsiteY8" fmla="*/ 326504 h 3216260"/>
              <a:gd name="connsiteX0" fmla="*/ 0 w 9632365"/>
              <a:gd name="connsiteY0" fmla="*/ 326504 h 3216278"/>
              <a:gd name="connsiteX1" fmla="*/ 297929 w 9632365"/>
              <a:gd name="connsiteY1" fmla="*/ 0 h 3216278"/>
              <a:gd name="connsiteX2" fmla="*/ 9362388 w 9632365"/>
              <a:gd name="connsiteY2" fmla="*/ 0 h 3216278"/>
              <a:gd name="connsiteX3" fmla="*/ 9631742 w 9632365"/>
              <a:gd name="connsiteY3" fmla="*/ 326504 h 3216278"/>
              <a:gd name="connsiteX4" fmla="*/ 9631742 w 9632365"/>
              <a:gd name="connsiteY4" fmla="*/ 2927856 h 3216278"/>
              <a:gd name="connsiteX5" fmla="*/ 9095688 w 9632365"/>
              <a:gd name="connsiteY5" fmla="*/ 3216260 h 3216278"/>
              <a:gd name="connsiteX6" fmla="*/ 297929 w 9632365"/>
              <a:gd name="connsiteY6" fmla="*/ 3216260 h 3216278"/>
              <a:gd name="connsiteX7" fmla="*/ 9525 w 9632365"/>
              <a:gd name="connsiteY7" fmla="*/ 2889756 h 3216278"/>
              <a:gd name="connsiteX8" fmla="*/ 0 w 9632365"/>
              <a:gd name="connsiteY8" fmla="*/ 326504 h 3216278"/>
              <a:gd name="connsiteX0" fmla="*/ 0 w 9632365"/>
              <a:gd name="connsiteY0" fmla="*/ 326504 h 3216278"/>
              <a:gd name="connsiteX1" fmla="*/ 297929 w 9632365"/>
              <a:gd name="connsiteY1" fmla="*/ 0 h 3216278"/>
              <a:gd name="connsiteX2" fmla="*/ 9362388 w 9632365"/>
              <a:gd name="connsiteY2" fmla="*/ 0 h 3216278"/>
              <a:gd name="connsiteX3" fmla="*/ 9631742 w 9632365"/>
              <a:gd name="connsiteY3" fmla="*/ 326504 h 3216278"/>
              <a:gd name="connsiteX4" fmla="*/ 9631742 w 9632365"/>
              <a:gd name="connsiteY4" fmla="*/ 2927856 h 3216278"/>
              <a:gd name="connsiteX5" fmla="*/ 9324288 w 9632365"/>
              <a:gd name="connsiteY5" fmla="*/ 3216260 h 3216278"/>
              <a:gd name="connsiteX6" fmla="*/ 297929 w 9632365"/>
              <a:gd name="connsiteY6" fmla="*/ 3216260 h 3216278"/>
              <a:gd name="connsiteX7" fmla="*/ 9525 w 9632365"/>
              <a:gd name="connsiteY7" fmla="*/ 2889756 h 3216278"/>
              <a:gd name="connsiteX8" fmla="*/ 0 w 9632365"/>
              <a:gd name="connsiteY8" fmla="*/ 326504 h 321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2365" h="3216278">
                <a:moveTo>
                  <a:pt x="0" y="326504"/>
                </a:moveTo>
                <a:cubicBezTo>
                  <a:pt x="0" y="30450"/>
                  <a:pt x="1875" y="0"/>
                  <a:pt x="297929" y="0"/>
                </a:cubicBezTo>
                <a:lnTo>
                  <a:pt x="9362388" y="0"/>
                </a:lnTo>
                <a:cubicBezTo>
                  <a:pt x="9658442" y="0"/>
                  <a:pt x="9631742" y="30450"/>
                  <a:pt x="9631742" y="326504"/>
                </a:cubicBezTo>
                <a:lnTo>
                  <a:pt x="9631742" y="2927856"/>
                </a:lnTo>
                <a:cubicBezTo>
                  <a:pt x="9631742" y="3223910"/>
                  <a:pt x="9620342" y="3216260"/>
                  <a:pt x="9324288" y="3216260"/>
                </a:cubicBezTo>
                <a:lnTo>
                  <a:pt x="297929" y="3216260"/>
                </a:lnTo>
                <a:cubicBezTo>
                  <a:pt x="1875" y="3216260"/>
                  <a:pt x="9525" y="3185810"/>
                  <a:pt x="9525" y="2889756"/>
                </a:cubicBezTo>
                <a:cubicBezTo>
                  <a:pt x="9525" y="2175039"/>
                  <a:pt x="0" y="1041221"/>
                  <a:pt x="0" y="326504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1"/>
          <p:cNvSpPr/>
          <p:nvPr/>
        </p:nvSpPr>
        <p:spPr>
          <a:xfrm>
            <a:off x="374623" y="7437972"/>
            <a:ext cx="8913154" cy="2970774"/>
          </a:xfrm>
          <a:custGeom>
            <a:avLst/>
            <a:gdLst>
              <a:gd name="connsiteX0" fmla="*/ 0 w 9622217"/>
              <a:gd name="connsiteY0" fmla="*/ 536054 h 3216260"/>
              <a:gd name="connsiteX1" fmla="*/ 536054 w 9622217"/>
              <a:gd name="connsiteY1" fmla="*/ 0 h 3216260"/>
              <a:gd name="connsiteX2" fmla="*/ 9086163 w 9622217"/>
              <a:gd name="connsiteY2" fmla="*/ 0 h 3216260"/>
              <a:gd name="connsiteX3" fmla="*/ 9622217 w 9622217"/>
              <a:gd name="connsiteY3" fmla="*/ 536054 h 3216260"/>
              <a:gd name="connsiteX4" fmla="*/ 9622217 w 9622217"/>
              <a:gd name="connsiteY4" fmla="*/ 2680206 h 3216260"/>
              <a:gd name="connsiteX5" fmla="*/ 9086163 w 9622217"/>
              <a:gd name="connsiteY5" fmla="*/ 3216260 h 3216260"/>
              <a:gd name="connsiteX6" fmla="*/ 536054 w 9622217"/>
              <a:gd name="connsiteY6" fmla="*/ 3216260 h 3216260"/>
              <a:gd name="connsiteX7" fmla="*/ 0 w 9622217"/>
              <a:gd name="connsiteY7" fmla="*/ 2680206 h 3216260"/>
              <a:gd name="connsiteX8" fmla="*/ 0 w 9622217"/>
              <a:gd name="connsiteY8" fmla="*/ 536054 h 3216260"/>
              <a:gd name="connsiteX0" fmla="*/ 0 w 9631742"/>
              <a:gd name="connsiteY0" fmla="*/ 326504 h 3216260"/>
              <a:gd name="connsiteX1" fmla="*/ 545579 w 9631742"/>
              <a:gd name="connsiteY1" fmla="*/ 0 h 3216260"/>
              <a:gd name="connsiteX2" fmla="*/ 9095688 w 9631742"/>
              <a:gd name="connsiteY2" fmla="*/ 0 h 3216260"/>
              <a:gd name="connsiteX3" fmla="*/ 9631742 w 9631742"/>
              <a:gd name="connsiteY3" fmla="*/ 536054 h 3216260"/>
              <a:gd name="connsiteX4" fmla="*/ 9631742 w 9631742"/>
              <a:gd name="connsiteY4" fmla="*/ 2680206 h 3216260"/>
              <a:gd name="connsiteX5" fmla="*/ 9095688 w 9631742"/>
              <a:gd name="connsiteY5" fmla="*/ 3216260 h 3216260"/>
              <a:gd name="connsiteX6" fmla="*/ 545579 w 9631742"/>
              <a:gd name="connsiteY6" fmla="*/ 3216260 h 3216260"/>
              <a:gd name="connsiteX7" fmla="*/ 9525 w 9631742"/>
              <a:gd name="connsiteY7" fmla="*/ 2680206 h 3216260"/>
              <a:gd name="connsiteX8" fmla="*/ 0 w 9631742"/>
              <a:gd name="connsiteY8" fmla="*/ 326504 h 3216260"/>
              <a:gd name="connsiteX0" fmla="*/ 0 w 9631742"/>
              <a:gd name="connsiteY0" fmla="*/ 326504 h 3216260"/>
              <a:gd name="connsiteX1" fmla="*/ 297929 w 9631742"/>
              <a:gd name="connsiteY1" fmla="*/ 0 h 3216260"/>
              <a:gd name="connsiteX2" fmla="*/ 9095688 w 9631742"/>
              <a:gd name="connsiteY2" fmla="*/ 0 h 3216260"/>
              <a:gd name="connsiteX3" fmla="*/ 9631742 w 9631742"/>
              <a:gd name="connsiteY3" fmla="*/ 536054 h 3216260"/>
              <a:gd name="connsiteX4" fmla="*/ 9631742 w 9631742"/>
              <a:gd name="connsiteY4" fmla="*/ 2680206 h 3216260"/>
              <a:gd name="connsiteX5" fmla="*/ 9095688 w 9631742"/>
              <a:gd name="connsiteY5" fmla="*/ 3216260 h 3216260"/>
              <a:gd name="connsiteX6" fmla="*/ 545579 w 9631742"/>
              <a:gd name="connsiteY6" fmla="*/ 3216260 h 3216260"/>
              <a:gd name="connsiteX7" fmla="*/ 9525 w 9631742"/>
              <a:gd name="connsiteY7" fmla="*/ 2680206 h 3216260"/>
              <a:gd name="connsiteX8" fmla="*/ 0 w 9631742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53605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545579 w 9632365"/>
              <a:gd name="connsiteY6" fmla="*/ 3216260 h 3216260"/>
              <a:gd name="connsiteX7" fmla="*/ 9525 w 9632365"/>
              <a:gd name="connsiteY7" fmla="*/ 2680206 h 3216260"/>
              <a:gd name="connsiteX8" fmla="*/ 0 w 9632365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32650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545579 w 9632365"/>
              <a:gd name="connsiteY6" fmla="*/ 3216260 h 3216260"/>
              <a:gd name="connsiteX7" fmla="*/ 9525 w 9632365"/>
              <a:gd name="connsiteY7" fmla="*/ 2680206 h 3216260"/>
              <a:gd name="connsiteX8" fmla="*/ 0 w 9632365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32650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545579 w 9632365"/>
              <a:gd name="connsiteY6" fmla="*/ 3216260 h 3216260"/>
              <a:gd name="connsiteX7" fmla="*/ 9525 w 9632365"/>
              <a:gd name="connsiteY7" fmla="*/ 2889756 h 3216260"/>
              <a:gd name="connsiteX8" fmla="*/ 0 w 9632365"/>
              <a:gd name="connsiteY8" fmla="*/ 326504 h 3216260"/>
              <a:gd name="connsiteX0" fmla="*/ 0 w 9632365"/>
              <a:gd name="connsiteY0" fmla="*/ 326504 h 3216260"/>
              <a:gd name="connsiteX1" fmla="*/ 297929 w 9632365"/>
              <a:gd name="connsiteY1" fmla="*/ 0 h 3216260"/>
              <a:gd name="connsiteX2" fmla="*/ 9362388 w 9632365"/>
              <a:gd name="connsiteY2" fmla="*/ 0 h 3216260"/>
              <a:gd name="connsiteX3" fmla="*/ 9631742 w 9632365"/>
              <a:gd name="connsiteY3" fmla="*/ 326504 h 3216260"/>
              <a:gd name="connsiteX4" fmla="*/ 9631742 w 9632365"/>
              <a:gd name="connsiteY4" fmla="*/ 2680206 h 3216260"/>
              <a:gd name="connsiteX5" fmla="*/ 9095688 w 9632365"/>
              <a:gd name="connsiteY5" fmla="*/ 3216260 h 3216260"/>
              <a:gd name="connsiteX6" fmla="*/ 297929 w 9632365"/>
              <a:gd name="connsiteY6" fmla="*/ 3216260 h 3216260"/>
              <a:gd name="connsiteX7" fmla="*/ 9525 w 9632365"/>
              <a:gd name="connsiteY7" fmla="*/ 2889756 h 3216260"/>
              <a:gd name="connsiteX8" fmla="*/ 0 w 9632365"/>
              <a:gd name="connsiteY8" fmla="*/ 326504 h 3216260"/>
              <a:gd name="connsiteX0" fmla="*/ 0 w 9632365"/>
              <a:gd name="connsiteY0" fmla="*/ 326504 h 3216278"/>
              <a:gd name="connsiteX1" fmla="*/ 297929 w 9632365"/>
              <a:gd name="connsiteY1" fmla="*/ 0 h 3216278"/>
              <a:gd name="connsiteX2" fmla="*/ 9362388 w 9632365"/>
              <a:gd name="connsiteY2" fmla="*/ 0 h 3216278"/>
              <a:gd name="connsiteX3" fmla="*/ 9631742 w 9632365"/>
              <a:gd name="connsiteY3" fmla="*/ 326504 h 3216278"/>
              <a:gd name="connsiteX4" fmla="*/ 9631742 w 9632365"/>
              <a:gd name="connsiteY4" fmla="*/ 2927856 h 3216278"/>
              <a:gd name="connsiteX5" fmla="*/ 9095688 w 9632365"/>
              <a:gd name="connsiteY5" fmla="*/ 3216260 h 3216278"/>
              <a:gd name="connsiteX6" fmla="*/ 297929 w 9632365"/>
              <a:gd name="connsiteY6" fmla="*/ 3216260 h 3216278"/>
              <a:gd name="connsiteX7" fmla="*/ 9525 w 9632365"/>
              <a:gd name="connsiteY7" fmla="*/ 2889756 h 3216278"/>
              <a:gd name="connsiteX8" fmla="*/ 0 w 9632365"/>
              <a:gd name="connsiteY8" fmla="*/ 326504 h 3216278"/>
              <a:gd name="connsiteX0" fmla="*/ 0 w 9632365"/>
              <a:gd name="connsiteY0" fmla="*/ 326504 h 3216278"/>
              <a:gd name="connsiteX1" fmla="*/ 297929 w 9632365"/>
              <a:gd name="connsiteY1" fmla="*/ 0 h 3216278"/>
              <a:gd name="connsiteX2" fmla="*/ 9362388 w 9632365"/>
              <a:gd name="connsiteY2" fmla="*/ 0 h 3216278"/>
              <a:gd name="connsiteX3" fmla="*/ 9631742 w 9632365"/>
              <a:gd name="connsiteY3" fmla="*/ 326504 h 3216278"/>
              <a:gd name="connsiteX4" fmla="*/ 9631742 w 9632365"/>
              <a:gd name="connsiteY4" fmla="*/ 2927856 h 3216278"/>
              <a:gd name="connsiteX5" fmla="*/ 9324288 w 9632365"/>
              <a:gd name="connsiteY5" fmla="*/ 3216260 h 3216278"/>
              <a:gd name="connsiteX6" fmla="*/ 297929 w 9632365"/>
              <a:gd name="connsiteY6" fmla="*/ 3216260 h 3216278"/>
              <a:gd name="connsiteX7" fmla="*/ 9525 w 9632365"/>
              <a:gd name="connsiteY7" fmla="*/ 2889756 h 3216278"/>
              <a:gd name="connsiteX8" fmla="*/ 0 w 9632365"/>
              <a:gd name="connsiteY8" fmla="*/ 326504 h 321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2365" h="3216278">
                <a:moveTo>
                  <a:pt x="0" y="326504"/>
                </a:moveTo>
                <a:cubicBezTo>
                  <a:pt x="0" y="30450"/>
                  <a:pt x="1875" y="0"/>
                  <a:pt x="297929" y="0"/>
                </a:cubicBezTo>
                <a:lnTo>
                  <a:pt x="9362388" y="0"/>
                </a:lnTo>
                <a:cubicBezTo>
                  <a:pt x="9658442" y="0"/>
                  <a:pt x="9631742" y="30450"/>
                  <a:pt x="9631742" y="326504"/>
                </a:cubicBezTo>
                <a:lnTo>
                  <a:pt x="9631742" y="2927856"/>
                </a:lnTo>
                <a:cubicBezTo>
                  <a:pt x="9631742" y="3223910"/>
                  <a:pt x="9620342" y="3216260"/>
                  <a:pt x="9324288" y="3216260"/>
                </a:cubicBezTo>
                <a:lnTo>
                  <a:pt x="297929" y="3216260"/>
                </a:lnTo>
                <a:cubicBezTo>
                  <a:pt x="1875" y="3216260"/>
                  <a:pt x="9525" y="3185810"/>
                  <a:pt x="9525" y="2889756"/>
                </a:cubicBezTo>
                <a:cubicBezTo>
                  <a:pt x="9525" y="2175039"/>
                  <a:pt x="0" y="1041221"/>
                  <a:pt x="0" y="326504"/>
                </a:cubicBezTo>
                <a:close/>
              </a:path>
            </a:pathLst>
          </a:custGeom>
          <a:solidFill>
            <a:srgbClr val="CCFFCC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74"/>
          <p:cNvSpPr txBox="1">
            <a:spLocks noChangeArrowheads="1"/>
          </p:cNvSpPr>
          <p:nvPr/>
        </p:nvSpPr>
        <p:spPr bwMode="auto">
          <a:xfrm>
            <a:off x="5663651" y="3828945"/>
            <a:ext cx="4898444" cy="21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105000"/>
              </a:lnSpc>
              <a:spcBef>
                <a:spcPct val="0"/>
              </a:spcBef>
              <a:buClr>
                <a:schemeClr val="accent1"/>
              </a:buClr>
              <a:buSzPct val="50000"/>
              <a:buFont typeface="Monotype Corsiva" pitchFamily="66" charset="0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eaLnBrk="0" hangingPunct="0">
              <a:spcAft>
                <a:spcPct val="100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eaLnBrk="0" hangingPunct="0">
              <a:spcAft>
                <a:spcPct val="10000"/>
              </a:spcAft>
              <a:buClr>
                <a:schemeClr val="accent1"/>
              </a:buClr>
              <a:buSzPct val="75000"/>
              <a:buChar char="—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ctr" hangingPunct="1"/>
            <a:r>
              <a:rPr lang="en-US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ja-JP" sz="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ランニングコストの測定データおよび測定条件はカタログ・ホームページをご覧ください。</a:t>
            </a:r>
            <a:endParaRPr lang="ja-JP" altLang="ja-JP" sz="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515035" y="522534"/>
            <a:ext cx="2601865" cy="292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コストカットに貢献します！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495556" y="4117520"/>
            <a:ext cx="2732848" cy="289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災害時にも節電に貢献します！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5019824" y="7338029"/>
            <a:ext cx="3969464" cy="289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最初の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枚目から高速印刷！患者様を待たせません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268100" y="3218774"/>
            <a:ext cx="3900639" cy="6722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PX-S350/M350(A4</a:t>
            </a:r>
            <a:r>
              <a:rPr kumimoji="1" lang="ja-JP" altLang="en-US" sz="1200" b="1" dirty="0" smtClean="0"/>
              <a:t>モノクロプリンター</a:t>
            </a:r>
            <a:r>
              <a:rPr kumimoji="1" lang="en-US" altLang="ja-JP" sz="1200" b="1" dirty="0" smtClean="0"/>
              <a:t>)</a:t>
            </a:r>
          </a:p>
          <a:p>
            <a:r>
              <a:rPr kumimoji="1" lang="ja-JP" altLang="en-US" sz="1200" b="1" dirty="0" smtClean="0"/>
              <a:t>印刷スピードが速い！　最速約</a:t>
            </a:r>
            <a:r>
              <a:rPr kumimoji="1" lang="en-US" altLang="ja-JP" sz="1200" b="1" dirty="0" smtClean="0"/>
              <a:t>34</a:t>
            </a:r>
            <a:r>
              <a:rPr kumimoji="1" lang="ja-JP" altLang="en-US" sz="1200" b="1" dirty="0" smtClean="0"/>
              <a:t>枚</a:t>
            </a:r>
            <a:r>
              <a:rPr kumimoji="1" lang="en-US" altLang="ja-JP" sz="1200" b="1" dirty="0" smtClean="0"/>
              <a:t>/</a:t>
            </a:r>
            <a:r>
              <a:rPr kumimoji="1" lang="ja-JP" altLang="en-US" sz="1200" b="1" dirty="0" smtClean="0"/>
              <a:t>分</a:t>
            </a:r>
            <a:endParaRPr lang="en-US" altLang="ja-JP" sz="1200" b="1" dirty="0" smtClean="0"/>
          </a:p>
          <a:p>
            <a:endParaRPr kumimoji="1" lang="en-US" altLang="ja-JP" sz="1200" b="1" dirty="0" smtClean="0"/>
          </a:p>
        </p:txBody>
      </p:sp>
      <p:sp>
        <p:nvSpPr>
          <p:cNvPr id="16" name="テキスト ボックス 74"/>
          <p:cNvSpPr txBox="1">
            <a:spLocks noChangeArrowheads="1"/>
          </p:cNvSpPr>
          <p:nvPr/>
        </p:nvSpPr>
        <p:spPr bwMode="auto">
          <a:xfrm>
            <a:off x="529564" y="6362726"/>
            <a:ext cx="3178177" cy="20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ct val="105000"/>
              </a:lnSpc>
              <a:spcBef>
                <a:spcPct val="0"/>
              </a:spcBef>
              <a:buClr>
                <a:schemeClr val="accent1"/>
              </a:buClr>
              <a:buSzPct val="50000"/>
              <a:buFont typeface="Monotype Corsiva" pitchFamily="66" charset="0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eaLnBrk="0" hangingPunct="0">
              <a:spcAft>
                <a:spcPct val="100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eaLnBrk="0" hangingPunct="0">
              <a:spcAft>
                <a:spcPct val="10000"/>
              </a:spcAft>
              <a:buClr>
                <a:schemeClr val="accent1"/>
              </a:buClr>
              <a:buSzPct val="75000"/>
              <a:buChar char="—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kumimoji="0"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0"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：扇風機</a:t>
            </a:r>
            <a:r>
              <a:rPr kumimoji="0" lang="en-US" altLang="ja-JP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(35W)</a:t>
            </a:r>
            <a:r>
              <a:rPr kumimoji="0"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の電力値は、一般家庭で使用されている動作時電力値</a:t>
            </a:r>
          </a:p>
        </p:txBody>
      </p:sp>
      <p:sp>
        <p:nvSpPr>
          <p:cNvPr id="17" name="テキスト ボックス 74"/>
          <p:cNvSpPr txBox="1">
            <a:spLocks noChangeArrowheads="1"/>
          </p:cNvSpPr>
          <p:nvPr/>
        </p:nvSpPr>
        <p:spPr bwMode="auto">
          <a:xfrm>
            <a:off x="513725" y="6512517"/>
            <a:ext cx="3011659" cy="4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105000"/>
              </a:lnSpc>
              <a:spcBef>
                <a:spcPct val="0"/>
              </a:spcBef>
              <a:buClr>
                <a:schemeClr val="accent1"/>
              </a:buClr>
              <a:buSzPct val="50000"/>
              <a:buFont typeface="Monotype Corsiva" pitchFamily="66" charset="0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eaLnBrk="0" hangingPunct="0">
              <a:spcAft>
                <a:spcPct val="100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eaLnBrk="0" hangingPunct="0">
              <a:spcAft>
                <a:spcPct val="10000"/>
              </a:spcAft>
              <a:buClr>
                <a:schemeClr val="accent1"/>
              </a:buClr>
              <a:buSzPct val="75000"/>
              <a:buChar char="—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※2</a:t>
            </a:r>
            <a:r>
              <a:rPr kumimoji="0"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</a:t>
            </a:r>
            <a:r>
              <a:rPr kumimoji="0"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TEC</a:t>
            </a:r>
            <a:r>
              <a:rPr kumimoji="0"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値：オフィスでの使用を想定した</a:t>
            </a:r>
            <a:r>
              <a:rPr kumimoji="0"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0"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週間</a:t>
            </a:r>
            <a:r>
              <a:rPr kumimoji="0"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の平均消費電力量</a:t>
            </a:r>
            <a:r>
              <a:rPr kumimoji="0"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kumimoji="0"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    国際エネルギースタープログラムで定められた</a:t>
            </a:r>
            <a:r>
              <a:rPr kumimoji="0"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Ver2.0</a:t>
            </a:r>
            <a:r>
              <a:rPr kumimoji="0"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測定法による値</a:t>
            </a:r>
            <a:r>
              <a:rPr kumimoji="0" lang="ja-JP" altLang="en-US" sz="7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0" lang="ja-JP" altLang="en-US" sz="800" dirty="0" smtClean="0">
                <a:solidFill>
                  <a:srgbClr val="00206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kumimoji="0" lang="ja-JP" altLang="en-US" sz="800" dirty="0">
              <a:solidFill>
                <a:srgbClr val="00206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8" name="テキスト ボックス 74"/>
          <p:cNvSpPr txBox="1">
            <a:spLocks noChangeArrowheads="1"/>
          </p:cNvSpPr>
          <p:nvPr/>
        </p:nvSpPr>
        <p:spPr bwMode="auto">
          <a:xfrm>
            <a:off x="521693" y="6886994"/>
            <a:ext cx="4276916" cy="37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ct val="105000"/>
              </a:lnSpc>
              <a:spcBef>
                <a:spcPct val="0"/>
              </a:spcBef>
              <a:buClr>
                <a:schemeClr val="accent1"/>
              </a:buClr>
              <a:buSzPct val="50000"/>
              <a:buFont typeface="Monotype Corsiva" pitchFamily="66" charset="0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algn="l" eaLnBrk="0" hangingPunct="0">
              <a:spcAft>
                <a:spcPct val="100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algn="l" eaLnBrk="0" hangingPunct="0">
              <a:spcAft>
                <a:spcPct val="10000"/>
              </a:spcAft>
              <a:buClr>
                <a:schemeClr val="accent1"/>
              </a:buClr>
              <a:buSzPct val="75000"/>
              <a:buChar char="—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ja-JP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kumimoji="0" lang="en-US" altLang="ja-JP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kumimoji="0"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：ノート</a:t>
            </a:r>
            <a:r>
              <a:rPr kumimoji="0" lang="en-US" altLang="ja-JP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r>
              <a:rPr kumimoji="0"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kumimoji="0" lang="en-US" altLang="ja-JP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NJ3900E</a:t>
            </a:r>
            <a:r>
              <a:rPr kumimoji="0"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r>
              <a:rPr kumimoji="0" lang="en-US" altLang="ja-JP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:15.6</a:t>
            </a:r>
            <a:r>
              <a:rPr kumimoji="0"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型ビジネスノート</a:t>
            </a:r>
            <a:r>
              <a:rPr kumimoji="0" lang="en-US" altLang="ja-JP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PC</a:t>
            </a:r>
            <a:r>
              <a:rPr kumimoji="0"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国際エネルギースタープログラム</a:t>
            </a:r>
            <a:r>
              <a:rPr kumimoji="0" lang="en-US" altLang="ja-JP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Ver6.0</a:t>
            </a:r>
            <a:r>
              <a:rPr kumimoji="0"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対応</a:t>
            </a:r>
            <a:r>
              <a:rPr kumimoji="0"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モデル</a:t>
            </a:r>
            <a:endParaRPr kumimoji="0" lang="en-US" altLang="ja-JP" sz="7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0" lang="ja-JP" altLang="en-US" sz="7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動作</a:t>
            </a:r>
            <a:r>
              <a:rPr kumimoji="0"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時消費電力は起動</a:t>
            </a:r>
            <a:r>
              <a:rPr kumimoji="0" lang="en-US" altLang="ja-JP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15</a:t>
            </a:r>
            <a:r>
              <a:rPr kumimoji="0"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分の</a:t>
            </a:r>
            <a:r>
              <a:rPr kumimoji="0" lang="en-US" altLang="ja-JP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OS</a:t>
            </a:r>
            <a:r>
              <a:rPr kumimoji="0" lang="ja-JP" altLang="en-US" sz="7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待機状態時の値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015513" y="10171236"/>
            <a:ext cx="3594421" cy="182101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 anchor="ctr" anchorCtr="0">
            <a:spAutoFit/>
          </a:bodyPr>
          <a:lstStyle/>
          <a:p>
            <a:pPr defTabSz="1088480">
              <a:lnSpc>
                <a:spcPts val="500"/>
              </a:lnSpc>
              <a:spcBef>
                <a:spcPct val="50000"/>
              </a:spcBef>
              <a:defRPr/>
            </a:pP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注意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：フチ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なし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印刷した場合、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メンテナンスボックスとは別の場所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に廃液がストック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されます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1088480">
              <a:lnSpc>
                <a:spcPts val="500"/>
              </a:lnSpc>
              <a:spcBef>
                <a:spcPct val="50000"/>
              </a:spcBef>
              <a:defRPr/>
            </a:pP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 フチ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なし印刷による廃液が許容量</a:t>
            </a:r>
            <a:r>
              <a:rPr lang="ja-JP" altLang="en-US" sz="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をオーバー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した場合には、サービス対応が必要となります。</a:t>
            </a:r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67" y="7787402"/>
            <a:ext cx="4369455" cy="232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05" y="5476783"/>
            <a:ext cx="5719841" cy="163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テキスト ボックス 10"/>
          <p:cNvSpPr txBox="1">
            <a:spLocks noChangeArrowheads="1"/>
          </p:cNvSpPr>
          <p:nvPr/>
        </p:nvSpPr>
        <p:spPr bwMode="auto">
          <a:xfrm>
            <a:off x="5472670" y="5465640"/>
            <a:ext cx="2154465" cy="27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ct val="105000"/>
              </a:lnSpc>
              <a:spcBef>
                <a:spcPct val="0"/>
              </a:spcBef>
              <a:buClr>
                <a:schemeClr val="accent1"/>
              </a:buClr>
              <a:buSzPct val="50000"/>
              <a:buFont typeface="Monotype Corsiva" pitchFamily="66" charset="0"/>
              <a:defRPr kumimoji="1" sz="1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algn="l" eaLnBrk="0" hangingPunct="0">
              <a:spcAft>
                <a:spcPct val="1000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algn="l" eaLnBrk="0" hangingPunct="0">
              <a:spcAft>
                <a:spcPct val="10000"/>
              </a:spcAft>
              <a:buClr>
                <a:schemeClr val="accent1"/>
              </a:buClr>
              <a:buSzPct val="75000"/>
              <a:buChar char="—"/>
              <a:defRPr kumimoji="1" sz="14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100" b="1" dirty="0" smtClean="0">
                <a:ln w="12700" cmpd="sng">
                  <a:noFill/>
                </a:ln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消費電力量　約</a:t>
            </a:r>
            <a:r>
              <a:rPr lang="en-US" altLang="ja-JP" sz="1100" b="1" dirty="0" smtClean="0">
                <a:ln w="12700" cmpd="sng">
                  <a:noFill/>
                </a:ln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78%</a:t>
            </a:r>
            <a:r>
              <a:rPr lang="ja-JP" altLang="en-US" sz="1100" b="1" dirty="0" smtClean="0">
                <a:ln w="12700" cmpd="sng">
                  <a:noFill/>
                </a:ln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大幅カット</a:t>
            </a:r>
            <a:endParaRPr lang="ja-JP" altLang="en-US" sz="1100" b="1" dirty="0">
              <a:ln w="12700" cmpd="sng">
                <a:noFill/>
              </a:ln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3723" y="7866980"/>
            <a:ext cx="1826010" cy="288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/>
              <a:t>ファーストプリントが速い</a:t>
            </a:r>
            <a:endParaRPr kumimoji="1" lang="ja-JP" altLang="en-US" sz="1200" b="1" dirty="0"/>
          </a:p>
        </p:txBody>
      </p:sp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4" y="3593251"/>
            <a:ext cx="4436539" cy="38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678413" y="898219"/>
            <a:ext cx="4014545" cy="448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エプソンのインクジェットプリンターは</a:t>
            </a:r>
            <a:endParaRPr kumimoji="1" lang="en-US" altLang="ja-JP" sz="11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1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ページプリンターの約</a:t>
            </a:r>
            <a:r>
              <a:rPr kumimoji="1" lang="en-US" altLang="ja-JP" sz="11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1/2</a:t>
            </a:r>
            <a:r>
              <a:rPr kumimoji="1" lang="ja-JP" altLang="en-US" sz="11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のランニングコスト！</a:t>
            </a:r>
            <a:endParaRPr kumimoji="1" lang="ja-JP" altLang="en-US" sz="11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テキスト ボックス 30"/>
          <p:cNvSpPr txBox="1">
            <a:spLocks noChangeArrowheads="1"/>
          </p:cNvSpPr>
          <p:nvPr/>
        </p:nvSpPr>
        <p:spPr bwMode="auto">
          <a:xfrm>
            <a:off x="5850097" y="3497819"/>
            <a:ext cx="3186803" cy="32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コスト算出条件：</a:t>
            </a:r>
            <a:r>
              <a:rPr kumimoji="0" lang="ja-JP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 ①プリンター１台②期間：</a:t>
            </a:r>
            <a:r>
              <a:rPr kumimoji="0" lang="en-US" altLang="ja-JP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kumimoji="0" lang="ja-JP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年間③印刷枚数：</a:t>
            </a:r>
            <a:r>
              <a:rPr kumimoji="0" lang="en-US" altLang="ja-JP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0" lang="ja-JP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</a:t>
            </a:r>
            <a:r>
              <a:rPr kumimoji="0" lang="en-US" altLang="ja-JP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100</a:t>
            </a:r>
            <a:r>
              <a:rPr kumimoji="0" lang="ja-JP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枚</a:t>
            </a:r>
            <a:endParaRPr kumimoji="0" lang="en-US" altLang="ja-JP" sz="7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　　定期交換部品代を計上、給紙ローラーのみ除外</a:t>
            </a:r>
            <a:endParaRPr kumimoji="1" lang="ja-JP" altLang="en-US" sz="7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17" y="1346386"/>
            <a:ext cx="4406619" cy="224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上下矢印 27"/>
          <p:cNvSpPr/>
          <p:nvPr/>
        </p:nvSpPr>
        <p:spPr>
          <a:xfrm>
            <a:off x="4767854" y="2170236"/>
            <a:ext cx="74896" cy="449373"/>
          </a:xfrm>
          <a:prstGeom prst="upDownArrow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Picture 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380" y="897012"/>
            <a:ext cx="4064300" cy="21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4162198" y="1687189"/>
            <a:ext cx="1510893" cy="408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9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年間で</a:t>
            </a:r>
            <a:r>
              <a:rPr lang="en-US" altLang="ja-JP" sz="9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9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台あたり</a:t>
            </a:r>
            <a:endParaRPr lang="en-US" altLang="ja-JP" sz="9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05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約</a:t>
            </a:r>
            <a:r>
              <a:rPr kumimoji="1" lang="en-US" altLang="ja-JP" sz="105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272,500</a:t>
            </a:r>
            <a:r>
              <a:rPr kumimoji="1" lang="ja-JP" altLang="en-US" sz="105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円お得！</a:t>
            </a:r>
            <a:endParaRPr kumimoji="1" lang="ja-JP" altLang="en-US" sz="105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額縁 30"/>
          <p:cNvSpPr/>
          <p:nvPr/>
        </p:nvSpPr>
        <p:spPr>
          <a:xfrm>
            <a:off x="5673091" y="1346386"/>
            <a:ext cx="3363809" cy="981398"/>
          </a:xfrm>
          <a:prstGeom prst="bevel">
            <a:avLst/>
          </a:prstGeom>
          <a:solidFill>
            <a:schemeClr val="tx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/>
              <a:t>400床</a:t>
            </a:r>
            <a:r>
              <a:rPr lang="ja-JP" altLang="en-US" sz="1200" dirty="0" smtClean="0"/>
              <a:t>以上病院のA4モノクロプリンターの</a:t>
            </a:r>
            <a:endParaRPr lang="en-US" altLang="ja-JP" sz="1200" dirty="0" smtClean="0"/>
          </a:p>
          <a:p>
            <a:pPr algn="ctr"/>
            <a:r>
              <a:rPr lang="ja-JP" altLang="en-US" sz="1200" dirty="0" smtClean="0"/>
              <a:t>使用</a:t>
            </a:r>
            <a:r>
              <a:rPr lang="ja-JP" altLang="en-US" sz="1200" dirty="0"/>
              <a:t>台数</a:t>
            </a:r>
            <a:r>
              <a:rPr lang="ja-JP" altLang="en-US" sz="1200" dirty="0" smtClean="0"/>
              <a:t>は約160台</a:t>
            </a:r>
            <a:r>
              <a:rPr lang="en-US" altLang="ja-JP" sz="1200" dirty="0" smtClean="0"/>
              <a:t>(</a:t>
            </a:r>
            <a:r>
              <a:rPr lang="ja-JP" altLang="en-US" sz="1200" dirty="0" smtClean="0"/>
              <a:t>平均</a:t>
            </a:r>
            <a:r>
              <a:rPr lang="en-US" altLang="ja-JP" sz="1200" dirty="0" smtClean="0"/>
              <a:t>)</a:t>
            </a:r>
          </a:p>
          <a:p>
            <a:pPr algn="ctr"/>
            <a:r>
              <a:rPr lang="ja-JP" altLang="en-US" sz="1200" dirty="0" smtClean="0"/>
              <a:t>→　5年間で</a:t>
            </a:r>
            <a:r>
              <a:rPr lang="ja-JP" altLang="en-US" sz="1200" dirty="0" smtClean="0">
                <a:solidFill>
                  <a:srgbClr val="FF0000"/>
                </a:solidFill>
              </a:rPr>
              <a:t>約4,360万円</a:t>
            </a:r>
            <a:r>
              <a:rPr lang="ja-JP" altLang="en-US" sz="1200" dirty="0"/>
              <a:t>の</a:t>
            </a:r>
            <a:r>
              <a:rPr lang="ja-JP" altLang="en-US" sz="1200" dirty="0" smtClean="0"/>
              <a:t>コストダウン</a:t>
            </a:r>
            <a:endParaRPr lang="ja-JP" altLang="en-US" sz="120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91" y="4492000"/>
            <a:ext cx="5692061" cy="1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1" y="512937"/>
            <a:ext cx="3991210" cy="40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30" y="4086336"/>
            <a:ext cx="3991210" cy="40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2" y="7306842"/>
            <a:ext cx="4453579" cy="40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341" y="545708"/>
            <a:ext cx="4242746" cy="3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341" y="4122298"/>
            <a:ext cx="4242746" cy="3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041" y="7372385"/>
            <a:ext cx="4261966" cy="3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額縁 38"/>
          <p:cNvSpPr/>
          <p:nvPr/>
        </p:nvSpPr>
        <p:spPr>
          <a:xfrm>
            <a:off x="604459" y="4623126"/>
            <a:ext cx="2920925" cy="1441679"/>
          </a:xfrm>
          <a:prstGeom prst="bevel">
            <a:avLst/>
          </a:prstGeom>
          <a:solidFill>
            <a:schemeClr val="tx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 smtClean="0"/>
              <a:t>“ビジネスインクジェット</a:t>
            </a:r>
            <a:r>
              <a:rPr lang="ja-JP" altLang="en-US" sz="1050" dirty="0"/>
              <a:t>プリンター</a:t>
            </a:r>
            <a:r>
              <a:rPr lang="ja-JP" altLang="en-US" sz="1050" dirty="0" smtClean="0"/>
              <a:t>”は</a:t>
            </a:r>
            <a:endParaRPr lang="en-US" altLang="ja-JP" sz="1050" dirty="0" smtClean="0"/>
          </a:p>
          <a:p>
            <a:pPr algn="ctr"/>
            <a:r>
              <a:rPr lang="ja-JP" altLang="en-US" sz="1050" dirty="0" smtClean="0"/>
              <a:t>動作</a:t>
            </a:r>
            <a:r>
              <a:rPr lang="ja-JP" altLang="en-US" sz="1050" dirty="0"/>
              <a:t>時消費電力が</a:t>
            </a:r>
          </a:p>
          <a:p>
            <a:pPr algn="ctr"/>
            <a:r>
              <a:rPr lang="ja-JP" altLang="en-US" sz="1050" dirty="0"/>
              <a:t> 扇風機（</a:t>
            </a:r>
            <a:r>
              <a:rPr lang="ja-JP" altLang="en-US" sz="1050" dirty="0" smtClean="0"/>
              <a:t>3</a:t>
            </a:r>
            <a:r>
              <a:rPr lang="en-US" altLang="ja-JP" sz="1050" dirty="0" smtClean="0"/>
              <a:t>5</a:t>
            </a:r>
            <a:r>
              <a:rPr lang="ja-JP" altLang="en-US" sz="1050" dirty="0" smtClean="0"/>
              <a:t>W</a:t>
            </a:r>
            <a:r>
              <a:rPr lang="ja-JP" altLang="en-US" sz="1050" dirty="0"/>
              <a:t>) ※1以下！</a:t>
            </a:r>
          </a:p>
          <a:p>
            <a:pPr algn="ctr"/>
            <a:r>
              <a:rPr lang="ja-JP" altLang="en-US" sz="1050" dirty="0"/>
              <a:t>“レーザー方式”では困難な</a:t>
            </a:r>
          </a:p>
          <a:p>
            <a:pPr algn="ctr"/>
            <a:r>
              <a:rPr lang="ja-JP" altLang="en-US" sz="1050" dirty="0">
                <a:solidFill>
                  <a:srgbClr val="FF0000"/>
                </a:solidFill>
              </a:rPr>
              <a:t>BCP（災害・計画停電時）の対策</a:t>
            </a:r>
            <a:r>
              <a:rPr lang="ja-JP" altLang="en-US" sz="1050" dirty="0" smtClean="0"/>
              <a:t>に</a:t>
            </a:r>
            <a:endParaRPr lang="en-US" altLang="ja-JP" sz="1050" dirty="0" smtClean="0"/>
          </a:p>
          <a:p>
            <a:pPr algn="ctr"/>
            <a:r>
              <a:rPr lang="ja-JP" altLang="en-US" sz="1050" dirty="0" smtClean="0"/>
              <a:t>効果的</a:t>
            </a:r>
            <a:r>
              <a:rPr lang="ja-JP" altLang="en-US" sz="1050" dirty="0"/>
              <a:t>です</a:t>
            </a:r>
            <a:r>
              <a:rPr lang="ja-JP" altLang="en-US" sz="1050" dirty="0" smtClean="0"/>
              <a:t>。</a:t>
            </a:r>
            <a:endParaRPr lang="ja-JP" altLang="en-US" sz="1050" dirty="0"/>
          </a:p>
        </p:txBody>
      </p:sp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466" y="4911725"/>
            <a:ext cx="2520281" cy="10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27" y="4525564"/>
            <a:ext cx="4299295" cy="41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 descr="大容量インクカートリッジでインク交換の手間を抑える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101" y="6039985"/>
            <a:ext cx="2879013" cy="119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テキスト ボックス 42"/>
          <p:cNvSpPr txBox="1"/>
          <p:nvPr/>
        </p:nvSpPr>
        <p:spPr>
          <a:xfrm>
            <a:off x="563723" y="8856405"/>
            <a:ext cx="2768025" cy="288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 smtClean="0"/>
              <a:t>スリープモード移行時間の設定が可能</a:t>
            </a:r>
            <a:endParaRPr kumimoji="1" lang="ja-JP" altLang="en-US" sz="1200" b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79354" y="9163124"/>
            <a:ext cx="4044359" cy="584753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エプソンの最新ビジネスインクジェットプリンターは、スリープモードへの移行時間を最大</a:t>
            </a:r>
            <a:r>
              <a: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240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分まで延長可能。</a:t>
            </a:r>
            <a:endParaRPr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プリンターがスリープモードから復帰するまでの待ち時間を極力抑えることができます。</a:t>
            </a:r>
            <a:endParaRPr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79354" y="8175247"/>
            <a:ext cx="4984298" cy="338532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 枚目の印刷スピードが速いのが、ビジネスインクジェットプリンターの特長。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ビジネスインクジェットプリンターならウォームアップタイムが短いから、最初の1枚から高速印刷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2" y="9027933"/>
            <a:ext cx="1523612" cy="114330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7" name="四角形吹き出し 46"/>
          <p:cNvSpPr/>
          <p:nvPr/>
        </p:nvSpPr>
        <p:spPr>
          <a:xfrm>
            <a:off x="7033023" y="8968406"/>
            <a:ext cx="1578549" cy="1174329"/>
          </a:xfrm>
          <a:prstGeom prst="wedgeRectCallout">
            <a:avLst>
              <a:gd name="adj1" fmla="val -108765"/>
              <a:gd name="adj2" fmla="val 12885"/>
            </a:avLst>
          </a:prstGeom>
          <a:solidFill>
            <a:schemeClr val="bg1">
              <a:alpha val="36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00" y="8993330"/>
            <a:ext cx="1469392" cy="1110667"/>
          </a:xfrm>
          <a:prstGeom prst="rect">
            <a:avLst/>
          </a:prstGeom>
        </p:spPr>
      </p:pic>
      <p:grpSp>
        <p:nvGrpSpPr>
          <p:cNvPr id="49" name="グループ化 48"/>
          <p:cNvGrpSpPr/>
          <p:nvPr/>
        </p:nvGrpSpPr>
        <p:grpSpPr>
          <a:xfrm>
            <a:off x="5642853" y="7757553"/>
            <a:ext cx="1198329" cy="992626"/>
            <a:chOff x="6773247" y="6960840"/>
            <a:chExt cx="1152128" cy="954356"/>
          </a:xfrm>
        </p:grpSpPr>
        <p:pic>
          <p:nvPicPr>
            <p:cNvPr id="50" name="図 49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172" y="7141103"/>
              <a:ext cx="828279" cy="774093"/>
            </a:xfrm>
            <a:prstGeom prst="rect">
              <a:avLst/>
            </a:prstGeom>
          </p:spPr>
        </p:pic>
        <p:sp>
          <p:nvSpPr>
            <p:cNvPr id="51" name="テキスト ボックス 50"/>
            <p:cNvSpPr txBox="1"/>
            <p:nvPr/>
          </p:nvSpPr>
          <p:spPr>
            <a:xfrm>
              <a:off x="6773247" y="6960840"/>
              <a:ext cx="11521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/>
                <a:t>1枚目の印刷時間</a:t>
              </a:r>
              <a:endParaRPr kumimoji="1" lang="ja-JP" altLang="en-US" sz="1000" dirty="0"/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13395110" y="1666577"/>
            <a:ext cx="72008" cy="50365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フリーフォーム 84"/>
          <p:cNvSpPr/>
          <p:nvPr/>
        </p:nvSpPr>
        <p:spPr>
          <a:xfrm>
            <a:off x="676894" y="2584506"/>
            <a:ext cx="2185059" cy="1591293"/>
          </a:xfrm>
          <a:custGeom>
            <a:avLst/>
            <a:gdLst>
              <a:gd name="connsiteX0" fmla="*/ 0 w 2185059"/>
              <a:gd name="connsiteY0" fmla="*/ 391886 h 1591293"/>
              <a:gd name="connsiteX1" fmla="*/ 154379 w 2185059"/>
              <a:gd name="connsiteY1" fmla="*/ 106878 h 1591293"/>
              <a:gd name="connsiteX2" fmla="*/ 332509 w 2185059"/>
              <a:gd name="connsiteY2" fmla="*/ 83127 h 1591293"/>
              <a:gd name="connsiteX3" fmla="*/ 344384 w 2185059"/>
              <a:gd name="connsiteY3" fmla="*/ 0 h 1591293"/>
              <a:gd name="connsiteX4" fmla="*/ 1650670 w 2185059"/>
              <a:gd name="connsiteY4" fmla="*/ 0 h 1591293"/>
              <a:gd name="connsiteX5" fmla="*/ 1757548 w 2185059"/>
              <a:gd name="connsiteY5" fmla="*/ 59377 h 1591293"/>
              <a:gd name="connsiteX6" fmla="*/ 1959428 w 2185059"/>
              <a:gd name="connsiteY6" fmla="*/ 83127 h 1591293"/>
              <a:gd name="connsiteX7" fmla="*/ 2161309 w 2185059"/>
              <a:gd name="connsiteY7" fmla="*/ 320634 h 1591293"/>
              <a:gd name="connsiteX8" fmla="*/ 2185059 w 2185059"/>
              <a:gd name="connsiteY8" fmla="*/ 534390 h 1591293"/>
              <a:gd name="connsiteX9" fmla="*/ 2137558 w 2185059"/>
              <a:gd name="connsiteY9" fmla="*/ 1567543 h 1591293"/>
              <a:gd name="connsiteX10" fmla="*/ 1935677 w 2185059"/>
              <a:gd name="connsiteY10" fmla="*/ 1591293 h 1591293"/>
              <a:gd name="connsiteX11" fmla="*/ 1591293 w 2185059"/>
              <a:gd name="connsiteY11" fmla="*/ 1579418 h 1591293"/>
              <a:gd name="connsiteX12" fmla="*/ 95002 w 2185059"/>
              <a:gd name="connsiteY12" fmla="*/ 1579418 h 1591293"/>
              <a:gd name="connsiteX13" fmla="*/ 11875 w 2185059"/>
              <a:gd name="connsiteY13" fmla="*/ 1460665 h 1591293"/>
              <a:gd name="connsiteX14" fmla="*/ 0 w 2185059"/>
              <a:gd name="connsiteY14" fmla="*/ 391886 h 159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85059" h="1591293">
                <a:moveTo>
                  <a:pt x="0" y="391886"/>
                </a:moveTo>
                <a:lnTo>
                  <a:pt x="154379" y="106878"/>
                </a:lnTo>
                <a:lnTo>
                  <a:pt x="332509" y="83127"/>
                </a:lnTo>
                <a:lnTo>
                  <a:pt x="344384" y="0"/>
                </a:lnTo>
                <a:lnTo>
                  <a:pt x="1650670" y="0"/>
                </a:lnTo>
                <a:lnTo>
                  <a:pt x="1757548" y="59377"/>
                </a:lnTo>
                <a:lnTo>
                  <a:pt x="1959428" y="83127"/>
                </a:lnTo>
                <a:lnTo>
                  <a:pt x="2161309" y="320634"/>
                </a:lnTo>
                <a:lnTo>
                  <a:pt x="2185059" y="534390"/>
                </a:lnTo>
                <a:lnTo>
                  <a:pt x="2137558" y="1567543"/>
                </a:lnTo>
                <a:lnTo>
                  <a:pt x="1935677" y="1591293"/>
                </a:lnTo>
                <a:lnTo>
                  <a:pt x="1591293" y="1579418"/>
                </a:lnTo>
                <a:lnTo>
                  <a:pt x="95002" y="1579418"/>
                </a:lnTo>
                <a:lnTo>
                  <a:pt x="11875" y="1460665"/>
                </a:lnTo>
                <a:lnTo>
                  <a:pt x="0" y="3918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475763" y="5202684"/>
            <a:ext cx="6592238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475763" y="1096037"/>
            <a:ext cx="6592238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横巻き 3"/>
          <p:cNvSpPr/>
          <p:nvPr/>
        </p:nvSpPr>
        <p:spPr>
          <a:xfrm>
            <a:off x="7996030" y="4997288"/>
            <a:ext cx="6729620" cy="856175"/>
          </a:xfrm>
          <a:prstGeom prst="horizontalScroll">
            <a:avLst/>
          </a:prstGeom>
          <a:gradFill flip="none" rotWithShape="1">
            <a:gsLst>
              <a:gs pos="0">
                <a:srgbClr val="DDEBCF"/>
              </a:gs>
              <a:gs pos="37000">
                <a:schemeClr val="tx1">
                  <a:lumMod val="85000"/>
                  <a:lumOff val="1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68" descr="Tagline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870" y="143733"/>
            <a:ext cx="1872000" cy="81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 2"/>
          <p:cNvSpPr/>
          <p:nvPr/>
        </p:nvSpPr>
        <p:spPr>
          <a:xfrm>
            <a:off x="7996030" y="5853463"/>
            <a:ext cx="6729620" cy="4054105"/>
          </a:xfrm>
          <a:custGeom>
            <a:avLst/>
            <a:gdLst>
              <a:gd name="connsiteX0" fmla="*/ 0 w 6343692"/>
              <a:gd name="connsiteY0" fmla="*/ 632809 h 3796777"/>
              <a:gd name="connsiteX1" fmla="*/ 632809 w 6343692"/>
              <a:gd name="connsiteY1" fmla="*/ 0 h 3796777"/>
              <a:gd name="connsiteX2" fmla="*/ 5710883 w 6343692"/>
              <a:gd name="connsiteY2" fmla="*/ 0 h 3796777"/>
              <a:gd name="connsiteX3" fmla="*/ 6343692 w 6343692"/>
              <a:gd name="connsiteY3" fmla="*/ 632809 h 3796777"/>
              <a:gd name="connsiteX4" fmla="*/ 6343692 w 6343692"/>
              <a:gd name="connsiteY4" fmla="*/ 3163968 h 3796777"/>
              <a:gd name="connsiteX5" fmla="*/ 5710883 w 6343692"/>
              <a:gd name="connsiteY5" fmla="*/ 3796777 h 3796777"/>
              <a:gd name="connsiteX6" fmla="*/ 632809 w 6343692"/>
              <a:gd name="connsiteY6" fmla="*/ 3796777 h 3796777"/>
              <a:gd name="connsiteX7" fmla="*/ 0 w 6343692"/>
              <a:gd name="connsiteY7" fmla="*/ 3163968 h 3796777"/>
              <a:gd name="connsiteX8" fmla="*/ 0 w 6343692"/>
              <a:gd name="connsiteY8" fmla="*/ 632809 h 3796777"/>
              <a:gd name="connsiteX0" fmla="*/ 19050 w 6343692"/>
              <a:gd name="connsiteY0" fmla="*/ 385159 h 3796777"/>
              <a:gd name="connsiteX1" fmla="*/ 632809 w 6343692"/>
              <a:gd name="connsiteY1" fmla="*/ 0 h 3796777"/>
              <a:gd name="connsiteX2" fmla="*/ 5710883 w 6343692"/>
              <a:gd name="connsiteY2" fmla="*/ 0 h 3796777"/>
              <a:gd name="connsiteX3" fmla="*/ 6343692 w 6343692"/>
              <a:gd name="connsiteY3" fmla="*/ 632809 h 3796777"/>
              <a:gd name="connsiteX4" fmla="*/ 6343692 w 6343692"/>
              <a:gd name="connsiteY4" fmla="*/ 3163968 h 3796777"/>
              <a:gd name="connsiteX5" fmla="*/ 5710883 w 6343692"/>
              <a:gd name="connsiteY5" fmla="*/ 3796777 h 3796777"/>
              <a:gd name="connsiteX6" fmla="*/ 632809 w 6343692"/>
              <a:gd name="connsiteY6" fmla="*/ 3796777 h 3796777"/>
              <a:gd name="connsiteX7" fmla="*/ 0 w 6343692"/>
              <a:gd name="connsiteY7" fmla="*/ 3163968 h 3796777"/>
              <a:gd name="connsiteX8" fmla="*/ 19050 w 6343692"/>
              <a:gd name="connsiteY8" fmla="*/ 385159 h 3796777"/>
              <a:gd name="connsiteX0" fmla="*/ 19050 w 6343692"/>
              <a:gd name="connsiteY0" fmla="*/ 404209 h 3815827"/>
              <a:gd name="connsiteX1" fmla="*/ 385159 w 6343692"/>
              <a:gd name="connsiteY1" fmla="*/ 0 h 3815827"/>
              <a:gd name="connsiteX2" fmla="*/ 5710883 w 6343692"/>
              <a:gd name="connsiteY2" fmla="*/ 19050 h 3815827"/>
              <a:gd name="connsiteX3" fmla="*/ 6343692 w 6343692"/>
              <a:gd name="connsiteY3" fmla="*/ 651859 h 3815827"/>
              <a:gd name="connsiteX4" fmla="*/ 6343692 w 6343692"/>
              <a:gd name="connsiteY4" fmla="*/ 3183018 h 3815827"/>
              <a:gd name="connsiteX5" fmla="*/ 5710883 w 6343692"/>
              <a:gd name="connsiteY5" fmla="*/ 3815827 h 3815827"/>
              <a:gd name="connsiteX6" fmla="*/ 632809 w 6343692"/>
              <a:gd name="connsiteY6" fmla="*/ 3815827 h 3815827"/>
              <a:gd name="connsiteX7" fmla="*/ 0 w 6343692"/>
              <a:gd name="connsiteY7" fmla="*/ 3183018 h 3815827"/>
              <a:gd name="connsiteX8" fmla="*/ 19050 w 6343692"/>
              <a:gd name="connsiteY8" fmla="*/ 404209 h 3815827"/>
              <a:gd name="connsiteX0" fmla="*/ 19050 w 6343692"/>
              <a:gd name="connsiteY0" fmla="*/ 404209 h 3815827"/>
              <a:gd name="connsiteX1" fmla="*/ 366109 w 6343692"/>
              <a:gd name="connsiteY1" fmla="*/ 0 h 3815827"/>
              <a:gd name="connsiteX2" fmla="*/ 5710883 w 6343692"/>
              <a:gd name="connsiteY2" fmla="*/ 19050 h 3815827"/>
              <a:gd name="connsiteX3" fmla="*/ 6343692 w 6343692"/>
              <a:gd name="connsiteY3" fmla="*/ 651859 h 3815827"/>
              <a:gd name="connsiteX4" fmla="*/ 6343692 w 6343692"/>
              <a:gd name="connsiteY4" fmla="*/ 3183018 h 3815827"/>
              <a:gd name="connsiteX5" fmla="*/ 5710883 w 6343692"/>
              <a:gd name="connsiteY5" fmla="*/ 3815827 h 3815827"/>
              <a:gd name="connsiteX6" fmla="*/ 632809 w 6343692"/>
              <a:gd name="connsiteY6" fmla="*/ 3815827 h 3815827"/>
              <a:gd name="connsiteX7" fmla="*/ 0 w 6343692"/>
              <a:gd name="connsiteY7" fmla="*/ 3183018 h 3815827"/>
              <a:gd name="connsiteX8" fmla="*/ 19050 w 6343692"/>
              <a:gd name="connsiteY8" fmla="*/ 404209 h 3815827"/>
              <a:gd name="connsiteX0" fmla="*/ 19050 w 6343692"/>
              <a:gd name="connsiteY0" fmla="*/ 347059 h 3815827"/>
              <a:gd name="connsiteX1" fmla="*/ 366109 w 6343692"/>
              <a:gd name="connsiteY1" fmla="*/ 0 h 3815827"/>
              <a:gd name="connsiteX2" fmla="*/ 5710883 w 6343692"/>
              <a:gd name="connsiteY2" fmla="*/ 19050 h 3815827"/>
              <a:gd name="connsiteX3" fmla="*/ 6343692 w 6343692"/>
              <a:gd name="connsiteY3" fmla="*/ 651859 h 3815827"/>
              <a:gd name="connsiteX4" fmla="*/ 6343692 w 6343692"/>
              <a:gd name="connsiteY4" fmla="*/ 3183018 h 3815827"/>
              <a:gd name="connsiteX5" fmla="*/ 5710883 w 6343692"/>
              <a:gd name="connsiteY5" fmla="*/ 3815827 h 3815827"/>
              <a:gd name="connsiteX6" fmla="*/ 632809 w 6343692"/>
              <a:gd name="connsiteY6" fmla="*/ 3815827 h 3815827"/>
              <a:gd name="connsiteX7" fmla="*/ 0 w 6343692"/>
              <a:gd name="connsiteY7" fmla="*/ 3183018 h 3815827"/>
              <a:gd name="connsiteX8" fmla="*/ 19050 w 6343692"/>
              <a:gd name="connsiteY8" fmla="*/ 347059 h 3815827"/>
              <a:gd name="connsiteX0" fmla="*/ 19050 w 6343692"/>
              <a:gd name="connsiteY0" fmla="*/ 366109 h 3834877"/>
              <a:gd name="connsiteX1" fmla="*/ 366109 w 6343692"/>
              <a:gd name="connsiteY1" fmla="*/ 19050 h 3834877"/>
              <a:gd name="connsiteX2" fmla="*/ 5958533 w 6343692"/>
              <a:gd name="connsiteY2" fmla="*/ 0 h 3834877"/>
              <a:gd name="connsiteX3" fmla="*/ 6343692 w 6343692"/>
              <a:gd name="connsiteY3" fmla="*/ 670909 h 3834877"/>
              <a:gd name="connsiteX4" fmla="*/ 6343692 w 6343692"/>
              <a:gd name="connsiteY4" fmla="*/ 3202068 h 3834877"/>
              <a:gd name="connsiteX5" fmla="*/ 5710883 w 6343692"/>
              <a:gd name="connsiteY5" fmla="*/ 3834877 h 3834877"/>
              <a:gd name="connsiteX6" fmla="*/ 632809 w 6343692"/>
              <a:gd name="connsiteY6" fmla="*/ 3834877 h 3834877"/>
              <a:gd name="connsiteX7" fmla="*/ 0 w 6343692"/>
              <a:gd name="connsiteY7" fmla="*/ 3202068 h 3834877"/>
              <a:gd name="connsiteX8" fmla="*/ 19050 w 6343692"/>
              <a:gd name="connsiteY8" fmla="*/ 366109 h 3834877"/>
              <a:gd name="connsiteX0" fmla="*/ 19050 w 6343692"/>
              <a:gd name="connsiteY0" fmla="*/ 347060 h 3815828"/>
              <a:gd name="connsiteX1" fmla="*/ 366109 w 6343692"/>
              <a:gd name="connsiteY1" fmla="*/ 1 h 3815828"/>
              <a:gd name="connsiteX2" fmla="*/ 5996633 w 6343692"/>
              <a:gd name="connsiteY2" fmla="*/ 1 h 3815828"/>
              <a:gd name="connsiteX3" fmla="*/ 6343692 w 6343692"/>
              <a:gd name="connsiteY3" fmla="*/ 651860 h 3815828"/>
              <a:gd name="connsiteX4" fmla="*/ 6343692 w 6343692"/>
              <a:gd name="connsiteY4" fmla="*/ 3183019 h 3815828"/>
              <a:gd name="connsiteX5" fmla="*/ 5710883 w 6343692"/>
              <a:gd name="connsiteY5" fmla="*/ 3815828 h 3815828"/>
              <a:gd name="connsiteX6" fmla="*/ 632809 w 6343692"/>
              <a:gd name="connsiteY6" fmla="*/ 3815828 h 3815828"/>
              <a:gd name="connsiteX7" fmla="*/ 0 w 6343692"/>
              <a:gd name="connsiteY7" fmla="*/ 3183019 h 3815828"/>
              <a:gd name="connsiteX8" fmla="*/ 19050 w 6343692"/>
              <a:gd name="connsiteY8" fmla="*/ 347060 h 3815828"/>
              <a:gd name="connsiteX0" fmla="*/ 19050 w 6343692"/>
              <a:gd name="connsiteY0" fmla="*/ 347060 h 3815828"/>
              <a:gd name="connsiteX1" fmla="*/ 366109 w 6343692"/>
              <a:gd name="connsiteY1" fmla="*/ 1 h 3815828"/>
              <a:gd name="connsiteX2" fmla="*/ 5996633 w 6343692"/>
              <a:gd name="connsiteY2" fmla="*/ 1 h 3815828"/>
              <a:gd name="connsiteX3" fmla="*/ 6343692 w 6343692"/>
              <a:gd name="connsiteY3" fmla="*/ 366110 h 3815828"/>
              <a:gd name="connsiteX4" fmla="*/ 6343692 w 6343692"/>
              <a:gd name="connsiteY4" fmla="*/ 3183019 h 3815828"/>
              <a:gd name="connsiteX5" fmla="*/ 5710883 w 6343692"/>
              <a:gd name="connsiteY5" fmla="*/ 3815828 h 3815828"/>
              <a:gd name="connsiteX6" fmla="*/ 632809 w 6343692"/>
              <a:gd name="connsiteY6" fmla="*/ 3815828 h 3815828"/>
              <a:gd name="connsiteX7" fmla="*/ 0 w 6343692"/>
              <a:gd name="connsiteY7" fmla="*/ 3183019 h 3815828"/>
              <a:gd name="connsiteX8" fmla="*/ 19050 w 6343692"/>
              <a:gd name="connsiteY8" fmla="*/ 347060 h 3815828"/>
              <a:gd name="connsiteX0" fmla="*/ 19050 w 6343692"/>
              <a:gd name="connsiteY0" fmla="*/ 347060 h 3815828"/>
              <a:gd name="connsiteX1" fmla="*/ 366109 w 6343692"/>
              <a:gd name="connsiteY1" fmla="*/ 1 h 3815828"/>
              <a:gd name="connsiteX2" fmla="*/ 5996633 w 6343692"/>
              <a:gd name="connsiteY2" fmla="*/ 1 h 3815828"/>
              <a:gd name="connsiteX3" fmla="*/ 6343692 w 6343692"/>
              <a:gd name="connsiteY3" fmla="*/ 366110 h 3815828"/>
              <a:gd name="connsiteX4" fmla="*/ 6343692 w 6343692"/>
              <a:gd name="connsiteY4" fmla="*/ 3183019 h 3815828"/>
              <a:gd name="connsiteX5" fmla="*/ 5710883 w 6343692"/>
              <a:gd name="connsiteY5" fmla="*/ 3815828 h 3815828"/>
              <a:gd name="connsiteX6" fmla="*/ 632809 w 6343692"/>
              <a:gd name="connsiteY6" fmla="*/ 3815828 h 3815828"/>
              <a:gd name="connsiteX7" fmla="*/ 0 w 6343692"/>
              <a:gd name="connsiteY7" fmla="*/ 3430669 h 3815828"/>
              <a:gd name="connsiteX8" fmla="*/ 19050 w 6343692"/>
              <a:gd name="connsiteY8" fmla="*/ 347060 h 3815828"/>
              <a:gd name="connsiteX0" fmla="*/ 19050 w 6343692"/>
              <a:gd name="connsiteY0" fmla="*/ 347060 h 3815828"/>
              <a:gd name="connsiteX1" fmla="*/ 366109 w 6343692"/>
              <a:gd name="connsiteY1" fmla="*/ 1 h 3815828"/>
              <a:gd name="connsiteX2" fmla="*/ 5996633 w 6343692"/>
              <a:gd name="connsiteY2" fmla="*/ 1 h 3815828"/>
              <a:gd name="connsiteX3" fmla="*/ 6343692 w 6343692"/>
              <a:gd name="connsiteY3" fmla="*/ 366110 h 3815828"/>
              <a:gd name="connsiteX4" fmla="*/ 6343692 w 6343692"/>
              <a:gd name="connsiteY4" fmla="*/ 3183019 h 3815828"/>
              <a:gd name="connsiteX5" fmla="*/ 5710883 w 6343692"/>
              <a:gd name="connsiteY5" fmla="*/ 3815828 h 3815828"/>
              <a:gd name="connsiteX6" fmla="*/ 366109 w 6343692"/>
              <a:gd name="connsiteY6" fmla="*/ 3815828 h 3815828"/>
              <a:gd name="connsiteX7" fmla="*/ 0 w 6343692"/>
              <a:gd name="connsiteY7" fmla="*/ 3430669 h 3815828"/>
              <a:gd name="connsiteX8" fmla="*/ 19050 w 6343692"/>
              <a:gd name="connsiteY8" fmla="*/ 347060 h 3815828"/>
              <a:gd name="connsiteX0" fmla="*/ 19050 w 6343692"/>
              <a:gd name="connsiteY0" fmla="*/ 347060 h 3834878"/>
              <a:gd name="connsiteX1" fmla="*/ 366109 w 6343692"/>
              <a:gd name="connsiteY1" fmla="*/ 1 h 3834878"/>
              <a:gd name="connsiteX2" fmla="*/ 5996633 w 6343692"/>
              <a:gd name="connsiteY2" fmla="*/ 1 h 3834878"/>
              <a:gd name="connsiteX3" fmla="*/ 6343692 w 6343692"/>
              <a:gd name="connsiteY3" fmla="*/ 366110 h 3834878"/>
              <a:gd name="connsiteX4" fmla="*/ 6343692 w 6343692"/>
              <a:gd name="connsiteY4" fmla="*/ 3183019 h 3834878"/>
              <a:gd name="connsiteX5" fmla="*/ 5958533 w 6343692"/>
              <a:gd name="connsiteY5" fmla="*/ 3834878 h 3834878"/>
              <a:gd name="connsiteX6" fmla="*/ 366109 w 6343692"/>
              <a:gd name="connsiteY6" fmla="*/ 3815828 h 3834878"/>
              <a:gd name="connsiteX7" fmla="*/ 0 w 6343692"/>
              <a:gd name="connsiteY7" fmla="*/ 3430669 h 3834878"/>
              <a:gd name="connsiteX8" fmla="*/ 19050 w 6343692"/>
              <a:gd name="connsiteY8" fmla="*/ 347060 h 3834878"/>
              <a:gd name="connsiteX0" fmla="*/ 19050 w 6343692"/>
              <a:gd name="connsiteY0" fmla="*/ 347060 h 3815828"/>
              <a:gd name="connsiteX1" fmla="*/ 366109 w 6343692"/>
              <a:gd name="connsiteY1" fmla="*/ 1 h 3815828"/>
              <a:gd name="connsiteX2" fmla="*/ 5996633 w 6343692"/>
              <a:gd name="connsiteY2" fmla="*/ 1 h 3815828"/>
              <a:gd name="connsiteX3" fmla="*/ 6343692 w 6343692"/>
              <a:gd name="connsiteY3" fmla="*/ 366110 h 3815828"/>
              <a:gd name="connsiteX4" fmla="*/ 6343692 w 6343692"/>
              <a:gd name="connsiteY4" fmla="*/ 3183019 h 3815828"/>
              <a:gd name="connsiteX5" fmla="*/ 5958533 w 6343692"/>
              <a:gd name="connsiteY5" fmla="*/ 3796778 h 3815828"/>
              <a:gd name="connsiteX6" fmla="*/ 366109 w 6343692"/>
              <a:gd name="connsiteY6" fmla="*/ 3815828 h 3815828"/>
              <a:gd name="connsiteX7" fmla="*/ 0 w 6343692"/>
              <a:gd name="connsiteY7" fmla="*/ 3430669 h 3815828"/>
              <a:gd name="connsiteX8" fmla="*/ 19050 w 6343692"/>
              <a:gd name="connsiteY8" fmla="*/ 347060 h 3815828"/>
              <a:gd name="connsiteX0" fmla="*/ 19050 w 6343692"/>
              <a:gd name="connsiteY0" fmla="*/ 347060 h 3815828"/>
              <a:gd name="connsiteX1" fmla="*/ 366109 w 6343692"/>
              <a:gd name="connsiteY1" fmla="*/ 1 h 3815828"/>
              <a:gd name="connsiteX2" fmla="*/ 5996633 w 6343692"/>
              <a:gd name="connsiteY2" fmla="*/ 1 h 3815828"/>
              <a:gd name="connsiteX3" fmla="*/ 6343692 w 6343692"/>
              <a:gd name="connsiteY3" fmla="*/ 366110 h 3815828"/>
              <a:gd name="connsiteX4" fmla="*/ 6324642 w 6343692"/>
              <a:gd name="connsiteY4" fmla="*/ 3468769 h 3815828"/>
              <a:gd name="connsiteX5" fmla="*/ 5958533 w 6343692"/>
              <a:gd name="connsiteY5" fmla="*/ 3796778 h 3815828"/>
              <a:gd name="connsiteX6" fmla="*/ 366109 w 6343692"/>
              <a:gd name="connsiteY6" fmla="*/ 3815828 h 3815828"/>
              <a:gd name="connsiteX7" fmla="*/ 0 w 6343692"/>
              <a:gd name="connsiteY7" fmla="*/ 3430669 h 3815828"/>
              <a:gd name="connsiteX8" fmla="*/ 19050 w 6343692"/>
              <a:gd name="connsiteY8" fmla="*/ 347060 h 3815828"/>
              <a:gd name="connsiteX0" fmla="*/ 19050 w 6343692"/>
              <a:gd name="connsiteY0" fmla="*/ 347060 h 3815828"/>
              <a:gd name="connsiteX1" fmla="*/ 366109 w 6343692"/>
              <a:gd name="connsiteY1" fmla="*/ 1 h 3815828"/>
              <a:gd name="connsiteX2" fmla="*/ 5996633 w 6343692"/>
              <a:gd name="connsiteY2" fmla="*/ 1 h 3815828"/>
              <a:gd name="connsiteX3" fmla="*/ 6343692 w 6343692"/>
              <a:gd name="connsiteY3" fmla="*/ 366110 h 3815828"/>
              <a:gd name="connsiteX4" fmla="*/ 6343692 w 6343692"/>
              <a:gd name="connsiteY4" fmla="*/ 3487819 h 3815828"/>
              <a:gd name="connsiteX5" fmla="*/ 5958533 w 6343692"/>
              <a:gd name="connsiteY5" fmla="*/ 3796778 h 3815828"/>
              <a:gd name="connsiteX6" fmla="*/ 366109 w 6343692"/>
              <a:gd name="connsiteY6" fmla="*/ 3815828 h 3815828"/>
              <a:gd name="connsiteX7" fmla="*/ 0 w 6343692"/>
              <a:gd name="connsiteY7" fmla="*/ 3430669 h 3815828"/>
              <a:gd name="connsiteX8" fmla="*/ 19050 w 6343692"/>
              <a:gd name="connsiteY8" fmla="*/ 347060 h 3815828"/>
              <a:gd name="connsiteX0" fmla="*/ 19050 w 6362742"/>
              <a:gd name="connsiteY0" fmla="*/ 347060 h 3815828"/>
              <a:gd name="connsiteX1" fmla="*/ 366109 w 6362742"/>
              <a:gd name="connsiteY1" fmla="*/ 1 h 3815828"/>
              <a:gd name="connsiteX2" fmla="*/ 5996633 w 6362742"/>
              <a:gd name="connsiteY2" fmla="*/ 1 h 3815828"/>
              <a:gd name="connsiteX3" fmla="*/ 6343692 w 6362742"/>
              <a:gd name="connsiteY3" fmla="*/ 366110 h 3815828"/>
              <a:gd name="connsiteX4" fmla="*/ 6362742 w 6362742"/>
              <a:gd name="connsiteY4" fmla="*/ 3468769 h 3815828"/>
              <a:gd name="connsiteX5" fmla="*/ 5958533 w 6362742"/>
              <a:gd name="connsiteY5" fmla="*/ 3796778 h 3815828"/>
              <a:gd name="connsiteX6" fmla="*/ 366109 w 6362742"/>
              <a:gd name="connsiteY6" fmla="*/ 3815828 h 3815828"/>
              <a:gd name="connsiteX7" fmla="*/ 0 w 6362742"/>
              <a:gd name="connsiteY7" fmla="*/ 3430669 h 3815828"/>
              <a:gd name="connsiteX8" fmla="*/ 19050 w 6362742"/>
              <a:gd name="connsiteY8" fmla="*/ 347060 h 381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2742" h="3815828">
                <a:moveTo>
                  <a:pt x="19050" y="347060"/>
                </a:moveTo>
                <a:cubicBezTo>
                  <a:pt x="19050" y="-2431"/>
                  <a:pt x="16618" y="1"/>
                  <a:pt x="366109" y="1"/>
                </a:cubicBezTo>
                <a:lnTo>
                  <a:pt x="5996633" y="1"/>
                </a:lnTo>
                <a:cubicBezTo>
                  <a:pt x="6346124" y="1"/>
                  <a:pt x="6343692" y="16619"/>
                  <a:pt x="6343692" y="366110"/>
                </a:cubicBezTo>
                <a:lnTo>
                  <a:pt x="6362742" y="3468769"/>
                </a:lnTo>
                <a:cubicBezTo>
                  <a:pt x="6362742" y="3818260"/>
                  <a:pt x="6308024" y="3796778"/>
                  <a:pt x="5958533" y="3796778"/>
                </a:cubicBezTo>
                <a:lnTo>
                  <a:pt x="366109" y="3815828"/>
                </a:lnTo>
                <a:cubicBezTo>
                  <a:pt x="16618" y="3815828"/>
                  <a:pt x="0" y="3780160"/>
                  <a:pt x="0" y="3430669"/>
                </a:cubicBezTo>
                <a:cubicBezTo>
                  <a:pt x="0" y="2586949"/>
                  <a:pt x="19050" y="1190780"/>
                  <a:pt x="19050" y="34706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367676" y="9936821"/>
            <a:ext cx="3754426" cy="666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病</a:t>
            </a:r>
            <a:r>
              <a:rPr lang="ja-JP" altLang="en-US" sz="1200" dirty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院内のプリント環境の</a:t>
            </a:r>
            <a:r>
              <a:rPr lang="ja-JP" altLang="en-US" sz="12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最適化</a:t>
            </a:r>
            <a:endParaRPr lang="en-US" altLang="ja-JP" sz="1200" dirty="0" smtClean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12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PAS</a:t>
            </a:r>
            <a:r>
              <a:rPr lang="ja-JP" altLang="en-US" sz="1200" dirty="0" smtClean="0">
                <a:solidFill>
                  <a:srgbClr val="002060"/>
                </a:solidFill>
                <a:latin typeface="HGP創英角ｺﾞｼｯｸUB" pitchFamily="50" charset="-128"/>
                <a:ea typeface="HGP創英角ｺﾞｼｯｸUB" pitchFamily="50" charset="-128"/>
              </a:rPr>
              <a:t>で病院内の印刷出力環境調査も行っています。</a:t>
            </a:r>
            <a:endParaRPr lang="ja-JP" altLang="en-US" sz="1200" dirty="0">
              <a:solidFill>
                <a:srgbClr val="00206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1000" dirty="0" smtClean="0">
                <a:solidFill>
                  <a:srgbClr val="10218B"/>
                </a:solidFill>
                <a:latin typeface="HGP創英角ｺﾞｼｯｸUB" pitchFamily="50" charset="-128"/>
                <a:ea typeface="HGP創英角ｺﾞｼｯｸUB" pitchFamily="50" charset="-128"/>
              </a:rPr>
              <a:t>PAS</a:t>
            </a:r>
            <a:r>
              <a:rPr lang="ja-JP" altLang="en-US" sz="1000" dirty="0">
                <a:solidFill>
                  <a:srgbClr val="10218B"/>
                </a:solidFill>
                <a:latin typeface="HGP創英角ｺﾞｼｯｸUB" pitchFamily="50" charset="-128"/>
                <a:ea typeface="HGP創英角ｺﾞｼｯｸUB" pitchFamily="50" charset="-128"/>
              </a:rPr>
              <a:t>＝</a:t>
            </a:r>
            <a:r>
              <a:rPr lang="en-US" altLang="ja-JP" sz="1000" dirty="0">
                <a:solidFill>
                  <a:srgbClr val="CC0000"/>
                </a:solidFill>
                <a:latin typeface="HGP創英角ｺﾞｼｯｸUB" pitchFamily="50" charset="-128"/>
                <a:ea typeface="HGP創英角ｺﾞｼｯｸUB" pitchFamily="50" charset="-128"/>
              </a:rPr>
              <a:t>P</a:t>
            </a:r>
            <a:r>
              <a:rPr lang="en-US" altLang="ja-JP" sz="1000" dirty="0">
                <a:solidFill>
                  <a:srgbClr val="10218B"/>
                </a:solidFill>
                <a:latin typeface="HGP創英角ｺﾞｼｯｸUB" pitchFamily="50" charset="-128"/>
                <a:ea typeface="HGP創英角ｺﾞｼｯｸUB" pitchFamily="50" charset="-128"/>
              </a:rPr>
              <a:t>rinter </a:t>
            </a:r>
            <a:r>
              <a:rPr lang="en-US" altLang="ja-JP" sz="1000" dirty="0">
                <a:solidFill>
                  <a:srgbClr val="CC0000"/>
                </a:solidFill>
                <a:latin typeface="HGP創英角ｺﾞｼｯｸUB" pitchFamily="50" charset="-128"/>
                <a:ea typeface="HGP創英角ｺﾞｼｯｸUB" pitchFamily="50" charset="-128"/>
              </a:rPr>
              <a:t>A</a:t>
            </a:r>
            <a:r>
              <a:rPr lang="en-US" altLang="ja-JP" sz="1000" dirty="0">
                <a:solidFill>
                  <a:srgbClr val="10218B"/>
                </a:solidFill>
                <a:latin typeface="HGP創英角ｺﾞｼｯｸUB" pitchFamily="50" charset="-128"/>
                <a:ea typeface="HGP創英角ｺﾞｼｯｸUB" pitchFamily="50" charset="-128"/>
              </a:rPr>
              <a:t>ssessment </a:t>
            </a:r>
            <a:r>
              <a:rPr lang="en-US" altLang="ja-JP" sz="1000" dirty="0" smtClean="0">
                <a:solidFill>
                  <a:srgbClr val="CC0000"/>
                </a:solidFill>
                <a:latin typeface="HGP創英角ｺﾞｼｯｸUB" pitchFamily="50" charset="-128"/>
                <a:ea typeface="HGP創英角ｺﾞｼｯｸUB" pitchFamily="50" charset="-128"/>
              </a:rPr>
              <a:t>S</a:t>
            </a:r>
            <a:r>
              <a:rPr lang="en-US" altLang="ja-JP" sz="1000" dirty="0" smtClean="0">
                <a:solidFill>
                  <a:srgbClr val="10218B"/>
                </a:solidFill>
                <a:latin typeface="HGP創英角ｺﾞｼｯｸUB" pitchFamily="50" charset="-128"/>
                <a:ea typeface="HGP創英角ｺﾞｼｯｸUB" pitchFamily="50" charset="-128"/>
              </a:rPr>
              <a:t>ystem</a:t>
            </a:r>
            <a:endParaRPr kumimoji="1" lang="ja-JP" altLang="en-US" sz="1000" dirty="0"/>
          </a:p>
        </p:txBody>
      </p:sp>
      <p:sp>
        <p:nvSpPr>
          <p:cNvPr id="8" name="正方形/長方形 7"/>
          <p:cNvSpPr/>
          <p:nvPr/>
        </p:nvSpPr>
        <p:spPr>
          <a:xfrm>
            <a:off x="8740440" y="5209006"/>
            <a:ext cx="5301542" cy="566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患者様中心の医療サービスを目指されている医療施設様を</a:t>
            </a:r>
            <a:r>
              <a:rPr lang="ja-JP" altLang="en-US" sz="1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endParaRPr lang="en-US" altLang="ja-JP" sz="1400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エプソンのインクジェット技術</a:t>
            </a:r>
            <a:r>
              <a:rPr lang="ja-JP" altLang="en-US" sz="1400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がサポートします。</a:t>
            </a:r>
            <a:endParaRPr lang="en-US" altLang="ja-JP" sz="14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203" y="1976076"/>
            <a:ext cx="622667" cy="68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2313790" y="2754412"/>
            <a:ext cx="25408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診療に関わる無駄を徹底的に省き、</a:t>
            </a:r>
            <a:endParaRPr lang="en-US" altLang="ja-JP" sz="105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05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より患者</a:t>
            </a:r>
            <a:r>
              <a:rPr lang="ja-JP" altLang="en-US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様</a:t>
            </a:r>
            <a:r>
              <a:rPr lang="ja-JP" altLang="en-US" sz="105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に喜ばれる医療サービスを</a:t>
            </a:r>
            <a:endParaRPr lang="en-US" altLang="ja-JP" sz="105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05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提供したい。</a:t>
            </a:r>
            <a:endParaRPr lang="en-US" altLang="ja-JP" sz="105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05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いい改善方法はないかな･･･？</a:t>
            </a:r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996030" y="1073028"/>
            <a:ext cx="6729620" cy="63314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81742" y="1137775"/>
            <a:ext cx="704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病院内でのプリント</a:t>
            </a:r>
            <a:r>
              <a:rPr kumimoji="1" lang="ja-JP" altLang="en-US" sz="1600" b="1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環境に</a:t>
            </a:r>
            <a:r>
              <a:rPr lang="ja-JP" altLang="en-US" sz="16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適した</a:t>
            </a:r>
            <a:r>
              <a:rPr kumimoji="1" lang="ja-JP" altLang="en-US" sz="1600" b="1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機器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のご提案！</a:t>
            </a:r>
            <a:endParaRPr kumimoji="1"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en-US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モノクロ　ビジネスインクジェットプリンター</a:t>
            </a:r>
            <a:endParaRPr kumimoji="1" lang="ja-JP" altLang="en-US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11082340" y="4865911"/>
            <a:ext cx="557000" cy="207917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054" y="5852980"/>
            <a:ext cx="6550008" cy="413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415021" y="8587060"/>
            <a:ext cx="6930217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800" dirty="0" smtClean="0"/>
              <a:t>※</a:t>
            </a:r>
            <a:r>
              <a:rPr lang="ja-JP" altLang="en-US" sz="800" dirty="0" smtClean="0"/>
              <a:t>記載のランニングコスト</a:t>
            </a:r>
            <a:r>
              <a:rPr lang="ja-JP" altLang="en-US" sz="800" dirty="0"/>
              <a:t>、</a:t>
            </a:r>
            <a:r>
              <a:rPr lang="ja-JP" altLang="en-US" sz="800" dirty="0" smtClean="0"/>
              <a:t>印刷スピード等の仕様については、エプソンのカタログ</a:t>
            </a:r>
            <a:r>
              <a:rPr lang="ja-JP" altLang="en-US" sz="800" dirty="0"/>
              <a:t>・ホームページをご覧ください</a:t>
            </a:r>
            <a:r>
              <a:rPr lang="ja-JP" altLang="en-US" sz="800" dirty="0" smtClean="0"/>
              <a:t>。</a:t>
            </a:r>
            <a:endParaRPr lang="en-US" altLang="ja-JP" sz="800" dirty="0" smtClean="0"/>
          </a:p>
          <a:p>
            <a:r>
              <a:rPr lang="ja-JP" altLang="en-US" sz="800" dirty="0"/>
              <a:t> (注) エプソンダイレクトショップ（エプソン直販サイト）の販売価格（税別）は</a:t>
            </a:r>
            <a:r>
              <a:rPr lang="ja-JP" altLang="en-US" sz="800" dirty="0" smtClean="0"/>
              <a:t>201</a:t>
            </a:r>
            <a:r>
              <a:rPr lang="en-US" altLang="ja-JP" sz="800" dirty="0" smtClean="0"/>
              <a:t>6</a:t>
            </a:r>
            <a:r>
              <a:rPr lang="ja-JP" altLang="en-US" sz="800" dirty="0" smtClean="0"/>
              <a:t>年</a:t>
            </a:r>
            <a:r>
              <a:rPr lang="en-US" altLang="ja-JP" sz="800" dirty="0" smtClean="0"/>
              <a:t>1</a:t>
            </a:r>
            <a:r>
              <a:rPr lang="ja-JP" altLang="en-US" sz="800" dirty="0" smtClean="0"/>
              <a:t>月</a:t>
            </a:r>
            <a:r>
              <a:rPr lang="en-US" altLang="ja-JP" sz="800" dirty="0" smtClean="0"/>
              <a:t>12</a:t>
            </a:r>
            <a:r>
              <a:rPr lang="ja-JP" altLang="en-US" sz="800" dirty="0" smtClean="0"/>
              <a:t>日</a:t>
            </a:r>
            <a:r>
              <a:rPr lang="ja-JP" altLang="en-US" sz="800" dirty="0"/>
              <a:t>現在のものであり、各販売店での販売価格を拘束するもので</a:t>
            </a:r>
            <a:r>
              <a:rPr lang="ja-JP" altLang="en-US" sz="800" dirty="0" smtClean="0"/>
              <a:t>は</a:t>
            </a:r>
            <a:endParaRPr lang="en-US" altLang="ja-JP" sz="800" dirty="0" smtClean="0"/>
          </a:p>
          <a:p>
            <a:r>
              <a:rPr lang="ja-JP" altLang="en-US" sz="800" dirty="0"/>
              <a:t>　</a:t>
            </a:r>
            <a:r>
              <a:rPr lang="ja-JP" altLang="en-US" sz="800" dirty="0" smtClean="0"/>
              <a:t>　　ありません</a:t>
            </a:r>
            <a:r>
              <a:rPr lang="ja-JP" altLang="en-US" sz="800" dirty="0"/>
              <a:t>。各販売店における販売価格は、各販売店にお問い合わせください。 </a:t>
            </a:r>
          </a:p>
        </p:txBody>
      </p:sp>
      <p:pic>
        <p:nvPicPr>
          <p:cNvPr id="22" name="Picture 3" descr="C:\Users\0087116\AppData\Local\Microsoft\Windows\Temporary Internet Files\Content.IE5\9DEP2APF\gi01a20140422160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907" y="1115795"/>
            <a:ext cx="719507" cy="52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0" y="1777309"/>
            <a:ext cx="4257092" cy="220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額縁 23"/>
          <p:cNvSpPr/>
          <p:nvPr/>
        </p:nvSpPr>
        <p:spPr>
          <a:xfrm>
            <a:off x="7996030" y="4060301"/>
            <a:ext cx="6729620" cy="779635"/>
          </a:xfrm>
          <a:prstGeom prst="bevel">
            <a:avLst/>
          </a:prstGeom>
          <a:solidFill>
            <a:schemeClr val="tx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院内には各種指示箋、指示書、内診票など多くの出力物が多くあります。</a:t>
            </a:r>
          </a:p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「このくらい！？」と思いがちなことでも、その積み重ね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の結果は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</a:p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予想以上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の効果を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もたらすことがあります。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024758" y="2034332"/>
            <a:ext cx="2110414" cy="23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A4</a:t>
            </a:r>
            <a:r>
              <a:rPr kumimoji="1" lang="ja-JP" altLang="en-US" sz="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インクジェットプリンター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32470" y="1096037"/>
            <a:ext cx="54714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低ランニングコストを実現しながら、ハイスペック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の生産性と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耐久性。</a:t>
            </a:r>
          </a:p>
          <a:p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新ヘッドの高速モノクロプリンター</a:t>
            </a:r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ja-JP" altLang="en-US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442205" y="419921"/>
            <a:ext cx="6625796" cy="534292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92384" y="543650"/>
            <a:ext cx="6325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おすすめの</a:t>
            </a:r>
            <a:r>
              <a:rPr lang="en-US" altLang="ja-JP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A4</a:t>
            </a:r>
            <a:r>
              <a:rPr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モノクロインクジェットプリンターラインアップ</a:t>
            </a:r>
            <a:endParaRPr kumimoji="1" lang="ja-JP" altLang="en-US" sz="1600" b="1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024758" y="6138788"/>
            <a:ext cx="2110414" cy="23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A4</a:t>
            </a:r>
            <a:r>
              <a:rPr kumimoji="1" lang="ja-JP" altLang="en-US" sz="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インクジェットプリンター</a:t>
            </a:r>
            <a:endParaRPr kumimoji="1" lang="ja-JP" altLang="en-US" sz="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73" y="2225296"/>
            <a:ext cx="1260725" cy="324000"/>
          </a:xfrm>
          <a:prstGeom prst="rect">
            <a:avLst/>
          </a:prstGeom>
        </p:spPr>
      </p:pic>
      <p:sp>
        <p:nvSpPr>
          <p:cNvPr id="49" name="正方形/長方形 48"/>
          <p:cNvSpPr/>
          <p:nvPr/>
        </p:nvSpPr>
        <p:spPr>
          <a:xfrm>
            <a:off x="3099117" y="3112261"/>
            <a:ext cx="1869857" cy="27925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4968974" y="3112261"/>
            <a:ext cx="1869857" cy="27925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473801" y="3124931"/>
            <a:ext cx="11352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 smtClean="0"/>
              <a:t>オープンプライス</a:t>
            </a:r>
            <a:endParaRPr kumimoji="1" lang="ja-JP" altLang="en-US" sz="1050" b="1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939264" y="3121285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 smtClean="0">
                <a:latin typeface="+mn-ea"/>
              </a:rPr>
              <a:t>エプソンダイレクトショップ</a:t>
            </a:r>
            <a:endParaRPr kumimoji="1" lang="en-US" altLang="ja-JP" sz="600" dirty="0" smtClean="0">
              <a:latin typeface="+mn-ea"/>
            </a:endParaRPr>
          </a:p>
          <a:p>
            <a:r>
              <a:rPr kumimoji="1" lang="ja-JP" altLang="en-US" sz="600" dirty="0" smtClean="0">
                <a:latin typeface="+mn-ea"/>
              </a:rPr>
              <a:t>販売価格（税別）</a:t>
            </a:r>
            <a:endParaRPr kumimoji="1" lang="ja-JP" altLang="en-US" sz="600" dirty="0">
              <a:latin typeface="+mn-ea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809679" y="3052262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C00000"/>
                </a:solidFill>
                <a:latin typeface="+mn-ea"/>
              </a:rPr>
              <a:t>24,980</a:t>
            </a:r>
            <a:r>
              <a:rPr kumimoji="1" lang="ja-JP" altLang="en-US" sz="1600" b="1" dirty="0" smtClean="0">
                <a:solidFill>
                  <a:srgbClr val="C00000"/>
                </a:solidFill>
                <a:latin typeface="+mn-ea"/>
              </a:rPr>
              <a:t>円</a:t>
            </a:r>
            <a:endParaRPr kumimoji="1" lang="ja-JP" altLang="en-US" sz="1800" b="1" dirty="0">
              <a:solidFill>
                <a:srgbClr val="C00000"/>
              </a:solidFill>
              <a:latin typeface="+mn-ea"/>
            </a:endParaRPr>
          </a:p>
        </p:txBody>
      </p:sp>
      <p:pic>
        <p:nvPicPr>
          <p:cNvPr id="56" name="図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5" y="2545795"/>
            <a:ext cx="2240437" cy="1666103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7" y="6630944"/>
            <a:ext cx="2456461" cy="1234594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3618580"/>
            <a:ext cx="4244544" cy="648000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972" y="6318816"/>
            <a:ext cx="1184072" cy="324000"/>
          </a:xfrm>
          <a:prstGeom prst="rect">
            <a:avLst/>
          </a:prstGeom>
        </p:spPr>
      </p:pic>
      <p:sp>
        <p:nvSpPr>
          <p:cNvPr id="69" name="正方形/長方形 68"/>
          <p:cNvSpPr/>
          <p:nvPr/>
        </p:nvSpPr>
        <p:spPr>
          <a:xfrm>
            <a:off x="3099117" y="6981655"/>
            <a:ext cx="1869857" cy="27925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4968974" y="6981655"/>
            <a:ext cx="1869857" cy="27925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473801" y="6994325"/>
            <a:ext cx="11352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 smtClean="0"/>
              <a:t>オープンプライス</a:t>
            </a:r>
            <a:endParaRPr kumimoji="1" lang="ja-JP" altLang="en-US" sz="1050" b="1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939264" y="6990679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 smtClean="0">
                <a:latin typeface="+mn-ea"/>
              </a:rPr>
              <a:t>エプソンダイレクトショップ</a:t>
            </a:r>
            <a:endParaRPr kumimoji="1" lang="en-US" altLang="ja-JP" sz="600" dirty="0" smtClean="0">
              <a:latin typeface="+mn-ea"/>
            </a:endParaRPr>
          </a:p>
          <a:p>
            <a:r>
              <a:rPr kumimoji="1" lang="ja-JP" altLang="en-US" sz="600" dirty="0" smtClean="0">
                <a:latin typeface="+mn-ea"/>
              </a:rPr>
              <a:t>販売価格（税別）</a:t>
            </a:r>
            <a:endParaRPr kumimoji="1" lang="ja-JP" altLang="en-US" sz="600" dirty="0">
              <a:latin typeface="+mn-ea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5809679" y="6921656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C00000"/>
                </a:solidFill>
                <a:latin typeface="+mn-ea"/>
              </a:rPr>
              <a:t>7,600</a:t>
            </a:r>
            <a:r>
              <a:rPr kumimoji="1" lang="ja-JP" altLang="en-US" sz="1600" b="1" dirty="0" smtClean="0">
                <a:solidFill>
                  <a:srgbClr val="C00000"/>
                </a:solidFill>
                <a:latin typeface="+mn-ea"/>
              </a:rPr>
              <a:t>円</a:t>
            </a:r>
            <a:endParaRPr kumimoji="1" lang="ja-JP" altLang="en-US" sz="18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475763" y="5312430"/>
            <a:ext cx="64981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低コストでビジネスの高い要求に応える、モノクロプリンター。</a:t>
            </a:r>
            <a:endParaRPr lang="ja-JP" altLang="en-US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9" name="図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89"/>
          <a:stretch>
            <a:fillRect/>
          </a:stretch>
        </p:blipFill>
        <p:spPr bwMode="auto">
          <a:xfrm>
            <a:off x="-74080" y="9449014"/>
            <a:ext cx="7635342" cy="129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図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7" y="9250630"/>
            <a:ext cx="1728192" cy="18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" name="直線コネクタ 81"/>
          <p:cNvCxnSpPr/>
          <p:nvPr/>
        </p:nvCxnSpPr>
        <p:spPr>
          <a:xfrm>
            <a:off x="456262" y="9466654"/>
            <a:ext cx="61517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/>
          <p:cNvGrpSpPr/>
          <p:nvPr/>
        </p:nvGrpSpPr>
        <p:grpSpPr>
          <a:xfrm>
            <a:off x="2952750" y="7290988"/>
            <a:ext cx="3650308" cy="648000"/>
            <a:chOff x="2952750" y="7867052"/>
            <a:chExt cx="3650308" cy="648000"/>
          </a:xfrm>
        </p:grpSpPr>
        <p:pic>
          <p:nvPicPr>
            <p:cNvPr id="75" name="図 7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50" y="7867052"/>
              <a:ext cx="3650308" cy="648000"/>
            </a:xfrm>
            <a:prstGeom prst="rect">
              <a:avLst/>
            </a:prstGeom>
          </p:spPr>
        </p:pic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676" y="7979215"/>
              <a:ext cx="591313" cy="423673"/>
            </a:xfrm>
            <a:prstGeom prst="rect">
              <a:avLst/>
            </a:prstGeom>
          </p:spPr>
        </p:pic>
      </p:grpSp>
      <p:sp>
        <p:nvSpPr>
          <p:cNvPr id="15" name="テキスト ボックス 14"/>
          <p:cNvSpPr txBox="1"/>
          <p:nvPr/>
        </p:nvSpPr>
        <p:spPr>
          <a:xfrm>
            <a:off x="5329014" y="9222699"/>
            <a:ext cx="1402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 smtClean="0">
                <a:latin typeface="+mn-ea"/>
              </a:rPr>
              <a:t>（</a:t>
            </a:r>
            <a:r>
              <a:rPr lang="en-US" altLang="ja-JP" sz="1000" dirty="0" smtClean="0">
                <a:latin typeface="+mn-ea"/>
              </a:rPr>
              <a:t>2016</a:t>
            </a:r>
            <a:r>
              <a:rPr lang="ja-JP" altLang="en-US" sz="1000" dirty="0" smtClean="0">
                <a:latin typeface="+mn-ea"/>
              </a:rPr>
              <a:t>年</a:t>
            </a:r>
            <a:r>
              <a:rPr lang="en-US" altLang="ja-JP" sz="1000" dirty="0" smtClean="0">
                <a:latin typeface="+mn-ea"/>
              </a:rPr>
              <a:t>3</a:t>
            </a:r>
            <a:r>
              <a:rPr lang="ja-JP" altLang="en-US" sz="1000" dirty="0" smtClean="0">
                <a:latin typeface="+mn-ea"/>
              </a:rPr>
              <a:t>月</a:t>
            </a:r>
            <a:r>
              <a:rPr lang="en-US" altLang="ja-JP" sz="1000" dirty="0" smtClean="0">
                <a:latin typeface="+mn-ea"/>
              </a:rPr>
              <a:t>25</a:t>
            </a:r>
            <a:r>
              <a:rPr lang="ja-JP" altLang="en-US" sz="1000" dirty="0" smtClean="0">
                <a:latin typeface="+mn-ea"/>
              </a:rPr>
              <a:t>日現在）</a:t>
            </a:r>
            <a:endParaRPr kumimoji="1" lang="ja-JP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120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600</Words>
  <Application>Microsoft Office PowerPoint</Application>
  <PresentationFormat>ユーザー設定</PresentationFormat>
  <Paragraphs>69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Company>SEIKO EPSON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Maeda Tetsuo</dc:creator>
  <cp:lastModifiedBy>Sugita Norio</cp:lastModifiedBy>
  <cp:revision>24</cp:revision>
  <cp:lastPrinted>2016-03-22T07:00:02Z</cp:lastPrinted>
  <dcterms:created xsi:type="dcterms:W3CDTF">2015-06-02T08:07:30Z</dcterms:created>
  <dcterms:modified xsi:type="dcterms:W3CDTF">2016-07-11T02:05:01Z</dcterms:modified>
</cp:coreProperties>
</file>