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8" r:id="rId2"/>
    <p:sldId id="257" r:id="rId3"/>
  </p:sldIdLst>
  <p:sldSz cx="6858000" cy="9906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15:clr>
            <a:srgbClr val="A4A3A4"/>
          </p15:clr>
        </p15:guide>
        <p15:guide id="2">
          <p15:clr>
            <a:srgbClr val="A4A3A4"/>
          </p15:clr>
        </p15:guide>
      </p15:sldGuideLst>
    </p:ext>
    <p:ext uri="{2D200454-40CA-4A62-9FC3-DE9A4176ACB9}">
      <p15:notesGuideLst xmlns="" xmlns:p15="http://schemas.microsoft.com/office/powerpoint/2012/main">
        <p15:guide id="1" orient="horz" pos="3129" userDrawn="1">
          <p15:clr>
            <a:srgbClr val="A4A3A4"/>
          </p15:clr>
        </p15:guide>
        <p15:guide id="2" pos="216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0E9"/>
    <a:srgbClr val="4A4B9D"/>
    <a:srgbClr val="F39700"/>
    <a:srgbClr val="06AF7A"/>
    <a:srgbClr val="EA5514"/>
    <a:srgbClr val="8EC31F"/>
    <a:srgbClr val="00FAEE"/>
    <a:srgbClr val="595757"/>
    <a:srgbClr val="FAEE00"/>
    <a:srgbClr val="6A390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autoAdjust="0"/>
  </p:normalViewPr>
  <p:slideViewPr>
    <p:cSldViewPr snapToGrid="0" showGuides="1">
      <p:cViewPr>
        <p:scale>
          <a:sx n="100" d="100"/>
          <a:sy n="100" d="100"/>
        </p:scale>
        <p:origin x="-2892" y="426"/>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howGuides="1">
      <p:cViewPr varScale="1">
        <p:scale>
          <a:sx n="52" d="100"/>
          <a:sy n="52" d="100"/>
        </p:scale>
        <p:origin x="-2892" y="-96"/>
      </p:cViewPr>
      <p:guideLst>
        <p:guide orient="horz" pos="3108"/>
        <p:guide pos="2122"/>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2"/>
            <a:ext cx="2918830" cy="493316"/>
          </a:xfrm>
          <a:prstGeom prst="rect">
            <a:avLst/>
          </a:prstGeom>
        </p:spPr>
        <p:txBody>
          <a:bodyPr vert="horz" lIns="94837" tIns="47417" rIns="94837" bIns="47417"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8" y="2"/>
            <a:ext cx="2918830" cy="493316"/>
          </a:xfrm>
          <a:prstGeom prst="rect">
            <a:avLst/>
          </a:prstGeom>
        </p:spPr>
        <p:txBody>
          <a:bodyPr vert="horz" lIns="94837" tIns="47417" rIns="94837" bIns="47417" rtlCol="0"/>
          <a:lstStyle>
            <a:lvl1pPr algn="r">
              <a:defRPr sz="1200"/>
            </a:lvl1pPr>
          </a:lstStyle>
          <a:p>
            <a:fld id="{FC86AAEB-2CBF-45A5-B704-893276F0BCB9}" type="datetimeFigureOut">
              <a:rPr kumimoji="1" lang="ja-JP" altLang="en-US" smtClean="0"/>
              <a:pPr/>
              <a:t>2015/4/6</a:t>
            </a:fld>
            <a:endParaRPr kumimoji="1" lang="ja-JP" altLang="en-US"/>
          </a:p>
        </p:txBody>
      </p:sp>
      <p:sp>
        <p:nvSpPr>
          <p:cNvPr id="4" name="スライド イメージ プレースホルダ 3"/>
          <p:cNvSpPr>
            <a:spLocks noGrp="1" noRot="1" noChangeAspect="1"/>
          </p:cNvSpPr>
          <p:nvPr>
            <p:ph type="sldImg" idx="2"/>
          </p:nvPr>
        </p:nvSpPr>
        <p:spPr>
          <a:xfrm>
            <a:off x="2087563" y="739775"/>
            <a:ext cx="2560637" cy="3700463"/>
          </a:xfrm>
          <a:prstGeom prst="rect">
            <a:avLst/>
          </a:prstGeom>
          <a:noFill/>
          <a:ln w="12700">
            <a:solidFill>
              <a:prstClr val="black"/>
            </a:solidFill>
          </a:ln>
        </p:spPr>
        <p:txBody>
          <a:bodyPr vert="horz" lIns="94837" tIns="47417" rIns="94837" bIns="47417" rtlCol="0" anchor="ctr"/>
          <a:lstStyle/>
          <a:p>
            <a:endParaRPr lang="ja-JP" altLang="en-US"/>
          </a:p>
        </p:txBody>
      </p:sp>
      <p:sp>
        <p:nvSpPr>
          <p:cNvPr id="5" name="ノート プレースホルダ 4"/>
          <p:cNvSpPr>
            <a:spLocks noGrp="1"/>
          </p:cNvSpPr>
          <p:nvPr>
            <p:ph type="body" sz="quarter" idx="3"/>
          </p:nvPr>
        </p:nvSpPr>
        <p:spPr>
          <a:xfrm>
            <a:off x="673579" y="4686500"/>
            <a:ext cx="5388609" cy="4439841"/>
          </a:xfrm>
          <a:prstGeom prst="rect">
            <a:avLst/>
          </a:prstGeom>
        </p:spPr>
        <p:txBody>
          <a:bodyPr vert="horz" lIns="94837" tIns="47417" rIns="94837" bIns="4741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4" y="9371286"/>
            <a:ext cx="2918830" cy="493316"/>
          </a:xfrm>
          <a:prstGeom prst="rect">
            <a:avLst/>
          </a:prstGeom>
        </p:spPr>
        <p:txBody>
          <a:bodyPr vert="horz" lIns="94837" tIns="47417" rIns="94837" bIns="47417"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8" y="9371286"/>
            <a:ext cx="2918830" cy="493316"/>
          </a:xfrm>
          <a:prstGeom prst="rect">
            <a:avLst/>
          </a:prstGeom>
        </p:spPr>
        <p:txBody>
          <a:bodyPr vert="horz" lIns="94837" tIns="47417" rIns="94837" bIns="47417" rtlCol="0" anchor="b"/>
          <a:lstStyle>
            <a:lvl1pPr algn="r">
              <a:defRPr sz="1200"/>
            </a:lvl1pPr>
          </a:lstStyle>
          <a:p>
            <a:fld id="{7AA3E988-0375-4A6B-8F1D-66156DA0FFC9}" type="slidenum">
              <a:rPr kumimoji="1" lang="ja-JP" altLang="en-US" smtClean="0"/>
              <a:pPr/>
              <a:t>&lt;#&gt;</a:t>
            </a:fld>
            <a:endParaRPr kumimoji="1" lang="ja-JP" altLang="en-US"/>
          </a:p>
        </p:txBody>
      </p:sp>
    </p:spTree>
    <p:extLst>
      <p:ext uri="{BB962C8B-B14F-4D97-AF65-F5344CB8AC3E}">
        <p14:creationId xmlns="" xmlns:p14="http://schemas.microsoft.com/office/powerpoint/2010/main" val="274719197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3"/>
            <a:ext cx="5829300" cy="2123369"/>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34C8DD41-9175-4C18-B9DB-C66BAAF5F3CB}" type="datetimeFigureOut">
              <a:rPr kumimoji="1" lang="ja-JP" altLang="en-US" smtClean="0"/>
              <a:pPr/>
              <a:t>2015/4/6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074128F-5CAE-4F22-9036-2AA99ED5A17C}"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4C8DD41-9175-4C18-B9DB-C66BAAF5F3CB}" type="datetimeFigureOut">
              <a:rPr kumimoji="1" lang="ja-JP" altLang="en-US" smtClean="0"/>
              <a:pPr/>
              <a:t>2015/4/6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074128F-5CAE-4F22-9036-2AA99ED5A17C}"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1"/>
            <a:ext cx="1543050" cy="8452202"/>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342900" y="396701"/>
            <a:ext cx="4514850" cy="8452202"/>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4C8DD41-9175-4C18-B9DB-C66BAAF5F3CB}" type="datetimeFigureOut">
              <a:rPr kumimoji="1" lang="ja-JP" altLang="en-US" smtClean="0"/>
              <a:pPr/>
              <a:t>2015/4/6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074128F-5CAE-4F22-9036-2AA99ED5A17C}"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4C8DD41-9175-4C18-B9DB-C66BAAF5F3CB}" type="datetimeFigureOut">
              <a:rPr kumimoji="1" lang="ja-JP" altLang="en-US" smtClean="0"/>
              <a:pPr/>
              <a:t>2015/4/6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074128F-5CAE-4F22-9036-2AA99ED5A17C}"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34C8DD41-9175-4C18-B9DB-C66BAAF5F3CB}" type="datetimeFigureOut">
              <a:rPr kumimoji="1" lang="ja-JP" altLang="en-US" smtClean="0"/>
              <a:pPr/>
              <a:t>2015/4/6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074128F-5CAE-4F22-9036-2AA99ED5A17C}"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34290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348615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34C8DD41-9175-4C18-B9DB-C66BAAF5F3CB}" type="datetimeFigureOut">
              <a:rPr kumimoji="1" lang="ja-JP" altLang="en-US" smtClean="0"/>
              <a:pPr/>
              <a:t>2015/4/6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074128F-5CAE-4F22-9036-2AA99ED5A17C}"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34C8DD41-9175-4C18-B9DB-C66BAAF5F3CB}" type="datetimeFigureOut">
              <a:rPr kumimoji="1" lang="ja-JP" altLang="en-US" smtClean="0"/>
              <a:pPr/>
              <a:t>2015/4/6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7074128F-5CAE-4F22-9036-2AA99ED5A17C}"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34C8DD41-9175-4C18-B9DB-C66BAAF5F3CB}" type="datetimeFigureOut">
              <a:rPr kumimoji="1" lang="ja-JP" altLang="en-US" smtClean="0"/>
              <a:pPr/>
              <a:t>2015/4/6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7074128F-5CAE-4F22-9036-2AA99ED5A17C}"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34C8DD41-9175-4C18-B9DB-C66BAAF5F3CB}" type="datetimeFigureOut">
              <a:rPr kumimoji="1" lang="ja-JP" altLang="en-US" smtClean="0"/>
              <a:pPr/>
              <a:t>2015/4/6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7074128F-5CAE-4F22-9036-2AA99ED5A17C}"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6"/>
            <a:ext cx="2256235" cy="1678517"/>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4C8DD41-9175-4C18-B9DB-C66BAAF5F3CB}" type="datetimeFigureOut">
              <a:rPr kumimoji="1" lang="ja-JP" altLang="en-US" smtClean="0"/>
              <a:pPr/>
              <a:t>2015/4/6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074128F-5CAE-4F22-9036-2AA99ED5A17C}"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1"/>
            <a:ext cx="4114800" cy="818622"/>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4C8DD41-9175-4C18-B9DB-C66BAAF5F3CB}" type="datetimeFigureOut">
              <a:rPr kumimoji="1" lang="ja-JP" altLang="en-US" smtClean="0"/>
              <a:pPr/>
              <a:t>2015/4/6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074128F-5CAE-4F22-9036-2AA99ED5A17C}"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34C8DD41-9175-4C18-B9DB-C66BAAF5F3CB}" type="datetimeFigureOut">
              <a:rPr kumimoji="1" lang="ja-JP" altLang="en-US" smtClean="0"/>
              <a:pPr/>
              <a:t>2015/4/6</a:t>
            </a:fld>
            <a:endParaRPr kumimoji="1" lang="ja-JP" altLang="en-US"/>
          </a:p>
        </p:txBody>
      </p:sp>
      <p:sp>
        <p:nvSpPr>
          <p:cNvPr id="5" name="フッター プレースホルダ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7074128F-5CAE-4F22-9036-2AA99ED5A17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emf"/><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26" Type="http://schemas.openxmlformats.org/officeDocument/2006/relationships/image" Target="../media/image53.png"/><Relationship Id="rId3" Type="http://schemas.openxmlformats.org/officeDocument/2006/relationships/image" Target="../media/image30.png"/><Relationship Id="rId21" Type="http://schemas.openxmlformats.org/officeDocument/2006/relationships/image" Target="../media/image48.png"/><Relationship Id="rId34" Type="http://schemas.openxmlformats.org/officeDocument/2006/relationships/image" Target="../media/image61.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5" Type="http://schemas.openxmlformats.org/officeDocument/2006/relationships/image" Target="../media/image52.png"/><Relationship Id="rId33" Type="http://schemas.openxmlformats.org/officeDocument/2006/relationships/image" Target="../media/image60.png"/><Relationship Id="rId38" Type="http://schemas.openxmlformats.org/officeDocument/2006/relationships/image" Target="../media/image65.png"/><Relationship Id="rId2" Type="http://schemas.openxmlformats.org/officeDocument/2006/relationships/image" Target="../media/image29.png"/><Relationship Id="rId16" Type="http://schemas.openxmlformats.org/officeDocument/2006/relationships/image" Target="../media/image43.png"/><Relationship Id="rId20" Type="http://schemas.openxmlformats.org/officeDocument/2006/relationships/image" Target="../media/image47.png"/><Relationship Id="rId29"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png"/><Relationship Id="rId24" Type="http://schemas.openxmlformats.org/officeDocument/2006/relationships/image" Target="../media/image51.png"/><Relationship Id="rId32" Type="http://schemas.openxmlformats.org/officeDocument/2006/relationships/image" Target="../media/image59.png"/><Relationship Id="rId37" Type="http://schemas.openxmlformats.org/officeDocument/2006/relationships/image" Target="../media/image64.png"/><Relationship Id="rId5" Type="http://schemas.openxmlformats.org/officeDocument/2006/relationships/image" Target="../media/image32.png"/><Relationship Id="rId15" Type="http://schemas.openxmlformats.org/officeDocument/2006/relationships/image" Target="../media/image42.png"/><Relationship Id="rId23" Type="http://schemas.openxmlformats.org/officeDocument/2006/relationships/image" Target="../media/image50.png"/><Relationship Id="rId28" Type="http://schemas.openxmlformats.org/officeDocument/2006/relationships/image" Target="../media/image55.png"/><Relationship Id="rId36" Type="http://schemas.openxmlformats.org/officeDocument/2006/relationships/image" Target="../media/image63.png"/><Relationship Id="rId10" Type="http://schemas.openxmlformats.org/officeDocument/2006/relationships/image" Target="../media/image37.png"/><Relationship Id="rId19" Type="http://schemas.openxmlformats.org/officeDocument/2006/relationships/image" Target="../media/image46.png"/><Relationship Id="rId31" Type="http://schemas.openxmlformats.org/officeDocument/2006/relationships/image" Target="../media/image58.png"/><Relationship Id="rId4" Type="http://schemas.openxmlformats.org/officeDocument/2006/relationships/image" Target="../media/image31.emf"/><Relationship Id="rId9" Type="http://schemas.openxmlformats.org/officeDocument/2006/relationships/image" Target="../media/image36.png"/><Relationship Id="rId14" Type="http://schemas.openxmlformats.org/officeDocument/2006/relationships/image" Target="../media/image41.png"/><Relationship Id="rId22" Type="http://schemas.openxmlformats.org/officeDocument/2006/relationships/image" Target="../media/image49.png"/><Relationship Id="rId27" Type="http://schemas.openxmlformats.org/officeDocument/2006/relationships/image" Target="../media/image54.png"/><Relationship Id="rId30" Type="http://schemas.openxmlformats.org/officeDocument/2006/relationships/image" Target="../media/image57.png"/><Relationship Id="rId35" Type="http://schemas.openxmlformats.org/officeDocument/2006/relationships/image" Target="../media/image6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p:cNvPicPr>
            <a:picLocks/>
          </p:cNvPicPr>
          <p:nvPr/>
        </p:nvPicPr>
        <p:blipFill>
          <a:blip r:embed="rId2" cstate="screen">
            <a:extLst>
              <a:ext uri="{28A0092B-C50C-407E-A947-70E740481C1C}">
                <a14:useLocalDpi xmlns="" xmlns:a14="http://schemas.microsoft.com/office/drawing/2010/main" val="0"/>
              </a:ext>
            </a:extLst>
          </a:blip>
          <a:stretch>
            <a:fillRect/>
          </a:stretch>
        </p:blipFill>
        <p:spPr>
          <a:xfrm>
            <a:off x="390342" y="8143230"/>
            <a:ext cx="6105309" cy="1548000"/>
          </a:xfrm>
          <a:prstGeom prst="rect">
            <a:avLst/>
          </a:prstGeom>
        </p:spPr>
      </p:pic>
      <p:pic>
        <p:nvPicPr>
          <p:cNvPr id="5" name="図 4"/>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487874" y="8835290"/>
            <a:ext cx="2717877" cy="396120"/>
          </a:xfrm>
          <a:prstGeom prst="rect">
            <a:avLst/>
          </a:prstGeom>
        </p:spPr>
      </p:pic>
      <p:pic>
        <p:nvPicPr>
          <p:cNvPr id="27" name="図 26"/>
          <p:cNvPicPr>
            <a:picLocks noChangeAspect="1"/>
          </p:cNvPicPr>
          <p:nvPr/>
        </p:nvPicPr>
        <p:blipFill rotWithShape="1">
          <a:blip r:embed="rId4" cstate="screen">
            <a:extLst>
              <a:ext uri="{28A0092B-C50C-407E-A947-70E740481C1C}">
                <a14:useLocalDpi xmlns="" xmlns:a14="http://schemas.microsoft.com/office/drawing/2010/main" val="0"/>
              </a:ext>
            </a:extLst>
          </a:blip>
          <a:srcRect/>
          <a:stretch/>
        </p:blipFill>
        <p:spPr>
          <a:xfrm>
            <a:off x="807594" y="0"/>
            <a:ext cx="6062343" cy="6372376"/>
          </a:xfrm>
          <a:prstGeom prst="rect">
            <a:avLst/>
          </a:prstGeom>
        </p:spPr>
      </p:pic>
      <p:pic>
        <p:nvPicPr>
          <p:cNvPr id="8" name="図 7"/>
          <p:cNvPicPr>
            <a:picLocks noChangeAspect="1"/>
          </p:cNvPicPr>
          <p:nvPr/>
        </p:nvPicPr>
        <p:blipFill>
          <a:blip r:embed="rId5" cstate="screen">
            <a:extLst>
              <a:ext uri="{28A0092B-C50C-407E-A947-70E740481C1C}">
                <a14:useLocalDpi xmlns="" xmlns:a14="http://schemas.microsoft.com/office/drawing/2010/main" val="0"/>
              </a:ext>
            </a:extLst>
          </a:blip>
          <a:stretch>
            <a:fillRect/>
          </a:stretch>
        </p:blipFill>
        <p:spPr>
          <a:xfrm>
            <a:off x="394521" y="3547207"/>
            <a:ext cx="6108204" cy="472441"/>
          </a:xfrm>
          <a:prstGeom prst="rect">
            <a:avLst/>
          </a:prstGeom>
        </p:spPr>
      </p:pic>
      <p:pic>
        <p:nvPicPr>
          <p:cNvPr id="7" name="図 6"/>
          <p:cNvPicPr>
            <a:picLocks noChangeAspect="1"/>
          </p:cNvPicPr>
          <p:nvPr/>
        </p:nvPicPr>
        <p:blipFill>
          <a:blip r:embed="rId6" cstate="screen">
            <a:extLst>
              <a:ext uri="{28A0092B-C50C-407E-A947-70E740481C1C}">
                <a14:useLocalDpi xmlns="" xmlns:a14="http://schemas.microsoft.com/office/drawing/2010/main" val="0"/>
              </a:ext>
            </a:extLst>
          </a:blip>
          <a:stretch>
            <a:fillRect/>
          </a:stretch>
        </p:blipFill>
        <p:spPr>
          <a:xfrm>
            <a:off x="5692903" y="347471"/>
            <a:ext cx="1072898" cy="1072898"/>
          </a:xfrm>
          <a:prstGeom prst="rect">
            <a:avLst/>
          </a:prstGeom>
        </p:spPr>
      </p:pic>
      <p:pic>
        <p:nvPicPr>
          <p:cNvPr id="4" name="図 3"/>
          <p:cNvPicPr>
            <a:picLocks noChangeAspect="1"/>
          </p:cNvPicPr>
          <p:nvPr/>
        </p:nvPicPr>
        <p:blipFill>
          <a:blip r:embed="rId7" cstate="screen">
            <a:extLst>
              <a:ext uri="{28A0092B-C50C-407E-A947-70E740481C1C}">
                <a14:useLocalDpi xmlns="" xmlns:a14="http://schemas.microsoft.com/office/drawing/2010/main" val="0"/>
              </a:ext>
            </a:extLst>
          </a:blip>
          <a:stretch>
            <a:fillRect/>
          </a:stretch>
        </p:blipFill>
        <p:spPr>
          <a:xfrm>
            <a:off x="380234" y="1554670"/>
            <a:ext cx="3669799" cy="588265"/>
          </a:xfrm>
          <a:prstGeom prst="rect">
            <a:avLst/>
          </a:prstGeom>
        </p:spPr>
      </p:pic>
      <p:pic>
        <p:nvPicPr>
          <p:cNvPr id="6" name="図 5"/>
          <p:cNvPicPr>
            <a:picLocks noChangeAspect="1"/>
          </p:cNvPicPr>
          <p:nvPr/>
        </p:nvPicPr>
        <p:blipFill>
          <a:blip r:embed="rId8" cstate="screen">
            <a:extLst>
              <a:ext uri="{28A0092B-C50C-407E-A947-70E740481C1C}">
                <a14:useLocalDpi xmlns="" xmlns:a14="http://schemas.microsoft.com/office/drawing/2010/main" val="0"/>
              </a:ext>
            </a:extLst>
          </a:blip>
          <a:stretch>
            <a:fillRect/>
          </a:stretch>
        </p:blipFill>
        <p:spPr>
          <a:xfrm>
            <a:off x="477963" y="4769167"/>
            <a:ext cx="1682499" cy="826010"/>
          </a:xfrm>
          <a:prstGeom prst="rect">
            <a:avLst/>
          </a:prstGeom>
        </p:spPr>
      </p:pic>
      <p:pic>
        <p:nvPicPr>
          <p:cNvPr id="9" name="図 8"/>
          <p:cNvPicPr>
            <a:picLocks noChangeAspect="1"/>
          </p:cNvPicPr>
          <p:nvPr/>
        </p:nvPicPr>
        <p:blipFill>
          <a:blip r:embed="rId9" cstate="screen">
            <a:extLst>
              <a:ext uri="{28A0092B-C50C-407E-A947-70E740481C1C}">
                <a14:useLocalDpi xmlns="" xmlns:a14="http://schemas.microsoft.com/office/drawing/2010/main" val="0"/>
              </a:ext>
            </a:extLst>
          </a:blip>
          <a:stretch>
            <a:fillRect/>
          </a:stretch>
        </p:blipFill>
        <p:spPr>
          <a:xfrm>
            <a:off x="511302" y="6850950"/>
            <a:ext cx="1990348" cy="1475235"/>
          </a:xfrm>
          <a:prstGeom prst="rect">
            <a:avLst/>
          </a:prstGeom>
        </p:spPr>
      </p:pic>
      <p:pic>
        <p:nvPicPr>
          <p:cNvPr id="10" name="図 9"/>
          <p:cNvPicPr>
            <a:picLocks noChangeAspect="1"/>
          </p:cNvPicPr>
          <p:nvPr/>
        </p:nvPicPr>
        <p:blipFill>
          <a:blip r:embed="rId10" cstate="screen">
            <a:extLst>
              <a:ext uri="{28A0092B-C50C-407E-A947-70E740481C1C}">
                <a14:useLocalDpi xmlns="" xmlns:a14="http://schemas.microsoft.com/office/drawing/2010/main" val="0"/>
              </a:ext>
            </a:extLst>
          </a:blip>
          <a:stretch>
            <a:fillRect/>
          </a:stretch>
        </p:blipFill>
        <p:spPr>
          <a:xfrm>
            <a:off x="4219960" y="1082321"/>
            <a:ext cx="2392685" cy="2679197"/>
          </a:xfrm>
          <a:prstGeom prst="rect">
            <a:avLst/>
          </a:prstGeom>
        </p:spPr>
      </p:pic>
      <p:pic>
        <p:nvPicPr>
          <p:cNvPr id="11" name="図 10"/>
          <p:cNvPicPr>
            <a:picLocks noChangeAspect="1"/>
          </p:cNvPicPr>
          <p:nvPr/>
        </p:nvPicPr>
        <p:blipFill>
          <a:blip r:embed="rId11" cstate="screen">
            <a:extLst>
              <a:ext uri="{28A0092B-C50C-407E-A947-70E740481C1C}">
                <a14:useLocalDpi xmlns="" xmlns:a14="http://schemas.microsoft.com/office/drawing/2010/main" val="0"/>
              </a:ext>
            </a:extLst>
          </a:blip>
          <a:stretch>
            <a:fillRect/>
          </a:stretch>
        </p:blipFill>
        <p:spPr>
          <a:xfrm>
            <a:off x="5953507" y="9095485"/>
            <a:ext cx="445009" cy="445009"/>
          </a:xfrm>
          <a:prstGeom prst="rect">
            <a:avLst/>
          </a:prstGeom>
        </p:spPr>
      </p:pic>
      <p:pic>
        <p:nvPicPr>
          <p:cNvPr id="13" name="図 12"/>
          <p:cNvPicPr>
            <a:picLocks noChangeAspect="1"/>
          </p:cNvPicPr>
          <p:nvPr/>
        </p:nvPicPr>
        <p:blipFill>
          <a:blip r:embed="rId12" cstate="screen">
            <a:extLst>
              <a:ext uri="{28A0092B-C50C-407E-A947-70E740481C1C}">
                <a14:useLocalDpi xmlns="" xmlns:a14="http://schemas.microsoft.com/office/drawing/2010/main" val="0"/>
              </a:ext>
            </a:extLst>
          </a:blip>
          <a:stretch>
            <a:fillRect/>
          </a:stretch>
        </p:blipFill>
        <p:spPr>
          <a:xfrm>
            <a:off x="2424871" y="4778693"/>
            <a:ext cx="3861824" cy="374905"/>
          </a:xfrm>
          <a:prstGeom prst="rect">
            <a:avLst/>
          </a:prstGeom>
        </p:spPr>
      </p:pic>
      <p:pic>
        <p:nvPicPr>
          <p:cNvPr id="15" name="図 14"/>
          <p:cNvPicPr>
            <a:picLocks noChangeAspect="1"/>
          </p:cNvPicPr>
          <p:nvPr/>
        </p:nvPicPr>
        <p:blipFill>
          <a:blip r:embed="rId13" cstate="screen">
            <a:extLst>
              <a:ext uri="{28A0092B-C50C-407E-A947-70E740481C1C}">
                <a14:useLocalDpi xmlns="" xmlns:a14="http://schemas.microsoft.com/office/drawing/2010/main" val="0"/>
              </a:ext>
            </a:extLst>
          </a:blip>
          <a:stretch>
            <a:fillRect/>
          </a:stretch>
        </p:blipFill>
        <p:spPr>
          <a:xfrm>
            <a:off x="2470404" y="6889049"/>
            <a:ext cx="1520955" cy="798578"/>
          </a:xfrm>
          <a:prstGeom prst="rect">
            <a:avLst/>
          </a:prstGeom>
        </p:spPr>
      </p:pic>
      <p:pic>
        <p:nvPicPr>
          <p:cNvPr id="16" name="図 15"/>
          <p:cNvPicPr>
            <a:picLocks noChangeAspect="1"/>
          </p:cNvPicPr>
          <p:nvPr/>
        </p:nvPicPr>
        <p:blipFill>
          <a:blip r:embed="rId14" cstate="screen">
            <a:extLst>
              <a:ext uri="{28A0092B-C50C-407E-A947-70E740481C1C}">
                <a14:useLocalDpi xmlns="" xmlns:a14="http://schemas.microsoft.com/office/drawing/2010/main" val="0"/>
              </a:ext>
            </a:extLst>
          </a:blip>
          <a:stretch>
            <a:fillRect/>
          </a:stretch>
        </p:blipFill>
        <p:spPr>
          <a:xfrm>
            <a:off x="3518158" y="5641079"/>
            <a:ext cx="3185166" cy="2868174"/>
          </a:xfrm>
          <a:prstGeom prst="rect">
            <a:avLst/>
          </a:prstGeom>
        </p:spPr>
      </p:pic>
      <p:pic>
        <p:nvPicPr>
          <p:cNvPr id="18" name="図 17"/>
          <p:cNvPicPr>
            <a:picLocks noChangeAspect="1"/>
          </p:cNvPicPr>
          <p:nvPr/>
        </p:nvPicPr>
        <p:blipFill>
          <a:blip r:embed="rId15" cstate="screen">
            <a:extLst>
              <a:ext uri="{28A0092B-C50C-407E-A947-70E740481C1C}">
                <a14:useLocalDpi xmlns="" xmlns:a14="http://schemas.microsoft.com/office/drawing/2010/main" val="0"/>
              </a:ext>
            </a:extLst>
          </a:blip>
          <a:stretch>
            <a:fillRect/>
          </a:stretch>
        </p:blipFill>
        <p:spPr>
          <a:xfrm>
            <a:off x="430209" y="8178070"/>
            <a:ext cx="6007620" cy="228600"/>
          </a:xfrm>
          <a:prstGeom prst="rect">
            <a:avLst/>
          </a:prstGeom>
        </p:spPr>
      </p:pic>
      <p:pic>
        <p:nvPicPr>
          <p:cNvPr id="19" name="図 18"/>
          <p:cNvPicPr>
            <a:picLocks noChangeAspect="1"/>
          </p:cNvPicPr>
          <p:nvPr/>
        </p:nvPicPr>
        <p:blipFill>
          <a:blip r:embed="rId16" cstate="screen">
            <a:extLst>
              <a:ext uri="{28A0092B-C50C-407E-A947-70E740481C1C}">
                <a14:useLocalDpi xmlns="" xmlns:a14="http://schemas.microsoft.com/office/drawing/2010/main" val="0"/>
              </a:ext>
            </a:extLst>
          </a:blip>
          <a:stretch>
            <a:fillRect/>
          </a:stretch>
        </p:blipFill>
        <p:spPr>
          <a:xfrm>
            <a:off x="520448" y="8500870"/>
            <a:ext cx="600457" cy="234696"/>
          </a:xfrm>
          <a:prstGeom prst="rect">
            <a:avLst/>
          </a:prstGeom>
        </p:spPr>
      </p:pic>
      <p:pic>
        <p:nvPicPr>
          <p:cNvPr id="21" name="図 20"/>
          <p:cNvPicPr>
            <a:picLocks noChangeAspect="1"/>
          </p:cNvPicPr>
          <p:nvPr/>
        </p:nvPicPr>
        <p:blipFill>
          <a:blip r:embed="rId17" cstate="screen">
            <a:extLst>
              <a:ext uri="{28A0092B-C50C-407E-A947-70E740481C1C}">
                <a14:useLocalDpi xmlns="" xmlns:a14="http://schemas.microsoft.com/office/drawing/2010/main" val="0"/>
              </a:ext>
            </a:extLst>
          </a:blip>
          <a:stretch>
            <a:fillRect/>
          </a:stretch>
        </p:blipFill>
        <p:spPr>
          <a:xfrm>
            <a:off x="3295269" y="8846446"/>
            <a:ext cx="667513" cy="143256"/>
          </a:xfrm>
          <a:prstGeom prst="rect">
            <a:avLst/>
          </a:prstGeom>
        </p:spPr>
      </p:pic>
      <p:pic>
        <p:nvPicPr>
          <p:cNvPr id="22" name="図 21"/>
          <p:cNvPicPr>
            <a:picLocks noChangeAspect="1"/>
          </p:cNvPicPr>
          <p:nvPr/>
        </p:nvPicPr>
        <p:blipFill>
          <a:blip r:embed="rId18" cstate="screen">
            <a:extLst>
              <a:ext uri="{28A0092B-C50C-407E-A947-70E740481C1C}">
                <a14:useLocalDpi xmlns="" xmlns:a14="http://schemas.microsoft.com/office/drawing/2010/main" val="0"/>
              </a:ext>
            </a:extLst>
          </a:blip>
          <a:stretch>
            <a:fillRect/>
          </a:stretch>
        </p:blipFill>
        <p:spPr>
          <a:xfrm>
            <a:off x="3743517" y="9062896"/>
            <a:ext cx="100584" cy="48768"/>
          </a:xfrm>
          <a:prstGeom prst="rect">
            <a:avLst/>
          </a:prstGeom>
        </p:spPr>
      </p:pic>
      <p:pic>
        <p:nvPicPr>
          <p:cNvPr id="25" name="図 24"/>
          <p:cNvPicPr>
            <a:picLocks noChangeAspect="1"/>
          </p:cNvPicPr>
          <p:nvPr/>
        </p:nvPicPr>
        <p:blipFill>
          <a:blip r:embed="rId19" cstate="screen">
            <a:extLst>
              <a:ext uri="{28A0092B-C50C-407E-A947-70E740481C1C}">
                <a14:useLocalDpi xmlns="" xmlns:a14="http://schemas.microsoft.com/office/drawing/2010/main" val="0"/>
              </a:ext>
            </a:extLst>
          </a:blip>
          <a:stretch>
            <a:fillRect/>
          </a:stretch>
        </p:blipFill>
        <p:spPr>
          <a:xfrm>
            <a:off x="1280732" y="6445326"/>
            <a:ext cx="1112522" cy="344425"/>
          </a:xfrm>
          <a:prstGeom prst="rect">
            <a:avLst/>
          </a:prstGeom>
        </p:spPr>
      </p:pic>
      <p:pic>
        <p:nvPicPr>
          <p:cNvPr id="26" name="図 25"/>
          <p:cNvPicPr>
            <a:picLocks noChangeAspect="1"/>
          </p:cNvPicPr>
          <p:nvPr/>
        </p:nvPicPr>
        <p:blipFill>
          <a:blip r:embed="rId20" cstate="screen">
            <a:extLst>
              <a:ext uri="{28A0092B-C50C-407E-A947-70E740481C1C}">
                <a14:useLocalDpi xmlns="" xmlns:a14="http://schemas.microsoft.com/office/drawing/2010/main" val="0"/>
              </a:ext>
            </a:extLst>
          </a:blip>
          <a:stretch>
            <a:fillRect/>
          </a:stretch>
        </p:blipFill>
        <p:spPr>
          <a:xfrm>
            <a:off x="4101274" y="6415083"/>
            <a:ext cx="600457" cy="374905"/>
          </a:xfrm>
          <a:prstGeom prst="rect">
            <a:avLst/>
          </a:prstGeom>
        </p:spPr>
      </p:pic>
      <p:pic>
        <p:nvPicPr>
          <p:cNvPr id="29" name="図 28"/>
          <p:cNvPicPr>
            <a:picLocks noChangeAspect="1"/>
          </p:cNvPicPr>
          <p:nvPr/>
        </p:nvPicPr>
        <p:blipFill>
          <a:blip r:embed="rId21" cstate="screen">
            <a:extLst>
              <a:ext uri="{28A0092B-C50C-407E-A947-70E740481C1C}">
                <a14:useLocalDpi xmlns="" xmlns:a14="http://schemas.microsoft.com/office/drawing/2010/main" val="0"/>
              </a:ext>
            </a:extLst>
          </a:blip>
          <a:stretch>
            <a:fillRect/>
          </a:stretch>
        </p:blipFill>
        <p:spPr>
          <a:xfrm>
            <a:off x="2718821" y="624649"/>
            <a:ext cx="1328931" cy="920498"/>
          </a:xfrm>
          <a:prstGeom prst="rect">
            <a:avLst/>
          </a:prstGeom>
        </p:spPr>
      </p:pic>
      <p:pic>
        <p:nvPicPr>
          <p:cNvPr id="30" name="図 29"/>
          <p:cNvPicPr>
            <a:picLocks noChangeAspect="1"/>
          </p:cNvPicPr>
          <p:nvPr/>
        </p:nvPicPr>
        <p:blipFill>
          <a:blip r:embed="rId22" cstate="screen">
            <a:extLst>
              <a:ext uri="{28A0092B-C50C-407E-A947-70E740481C1C}">
                <a14:useLocalDpi xmlns="" xmlns:a14="http://schemas.microsoft.com/office/drawing/2010/main" val="0"/>
              </a:ext>
            </a:extLst>
          </a:blip>
          <a:stretch>
            <a:fillRect/>
          </a:stretch>
        </p:blipFill>
        <p:spPr>
          <a:xfrm>
            <a:off x="427477" y="2256239"/>
            <a:ext cx="3575311" cy="316993"/>
          </a:xfrm>
          <a:prstGeom prst="rect">
            <a:avLst/>
          </a:prstGeom>
        </p:spPr>
      </p:pic>
      <p:pic>
        <p:nvPicPr>
          <p:cNvPr id="17" name="図 16"/>
          <p:cNvPicPr>
            <a:picLocks noChangeAspect="1"/>
          </p:cNvPicPr>
          <p:nvPr/>
        </p:nvPicPr>
        <p:blipFill>
          <a:blip r:embed="rId23" cstate="screen">
            <a:extLst>
              <a:ext uri="{28A0092B-C50C-407E-A947-70E740481C1C}">
                <a14:useLocalDpi xmlns="" xmlns:a14="http://schemas.microsoft.com/office/drawing/2010/main" val="0"/>
              </a:ext>
            </a:extLst>
          </a:blip>
          <a:stretch>
            <a:fillRect/>
          </a:stretch>
        </p:blipFill>
        <p:spPr>
          <a:xfrm>
            <a:off x="300425" y="8088822"/>
            <a:ext cx="1100330" cy="326137"/>
          </a:xfrm>
          <a:prstGeom prst="rect">
            <a:avLst/>
          </a:prstGeom>
        </p:spPr>
      </p:pic>
      <p:sp>
        <p:nvSpPr>
          <p:cNvPr id="33" name="正方形/長方形 32"/>
          <p:cNvSpPr/>
          <p:nvPr/>
        </p:nvSpPr>
        <p:spPr>
          <a:xfrm>
            <a:off x="440174" y="826562"/>
            <a:ext cx="2631188" cy="738664"/>
          </a:xfrm>
          <a:prstGeom prst="rect">
            <a:avLst/>
          </a:prstGeom>
        </p:spPr>
        <p:txBody>
          <a:bodyPr wrap="square" lIns="0" tIns="0" rIns="0" bIns="0">
            <a:spAutoFit/>
          </a:bodyPr>
          <a:lstStyle/>
          <a:p>
            <a:pPr algn="just"/>
            <a:r>
              <a:rPr lang="ja-JP" altLang="en-US" sz="2400" b="1" dirty="0">
                <a:latin typeface="メイリオ" panose="020B0604030504040204" pitchFamily="50" charset="-128"/>
                <a:ea typeface="メイリオ" panose="020B0604030504040204" pitchFamily="50" charset="-128"/>
                <a:cs typeface="メイリオ" pitchFamily="50" charset="-128"/>
              </a:rPr>
              <a:t>お客様と会社</a:t>
            </a:r>
            <a:r>
              <a:rPr lang="ja-JP" altLang="en-US" sz="2400" b="1" dirty="0" smtClean="0">
                <a:latin typeface="メイリオ" panose="020B0604030504040204" pitchFamily="50" charset="-128"/>
                <a:ea typeface="メイリオ" panose="020B0604030504040204" pitchFamily="50" charset="-128"/>
                <a:cs typeface="メイリオ" pitchFamily="50" charset="-128"/>
              </a:rPr>
              <a:t>を</a:t>
            </a:r>
            <a:endParaRPr lang="en-US" altLang="ja-JP" sz="2400" b="1" dirty="0" smtClean="0">
              <a:latin typeface="メイリオ" panose="020B0604030504040204" pitchFamily="50" charset="-128"/>
              <a:ea typeface="メイリオ" panose="020B0604030504040204" pitchFamily="50" charset="-128"/>
              <a:cs typeface="メイリオ" pitchFamily="50" charset="-128"/>
            </a:endParaRPr>
          </a:p>
          <a:p>
            <a:pPr algn="just"/>
            <a:r>
              <a:rPr lang="ja-JP" altLang="en-US" sz="2400" b="1" dirty="0" smtClean="0">
                <a:latin typeface="メイリオ" panose="020B0604030504040204" pitchFamily="50" charset="-128"/>
                <a:ea typeface="メイリオ" panose="020B0604030504040204" pitchFamily="50" charset="-128"/>
                <a:cs typeface="メイリオ" pitchFamily="50" charset="-128"/>
              </a:rPr>
              <a:t>守る</a:t>
            </a:r>
            <a:r>
              <a:rPr lang="ja-JP" altLang="en-US" sz="2400" b="1" dirty="0">
                <a:latin typeface="メイリオ" panose="020B0604030504040204" pitchFamily="50" charset="-128"/>
                <a:ea typeface="メイリオ" panose="020B0604030504040204" pitchFamily="50" charset="-128"/>
                <a:cs typeface="メイリオ" pitchFamily="50" charset="-128"/>
              </a:rPr>
              <a:t>ために！</a:t>
            </a:r>
          </a:p>
        </p:txBody>
      </p:sp>
      <p:sp>
        <p:nvSpPr>
          <p:cNvPr id="34" name="正方形/長方形 33"/>
          <p:cNvSpPr/>
          <p:nvPr/>
        </p:nvSpPr>
        <p:spPr>
          <a:xfrm>
            <a:off x="432811" y="2737580"/>
            <a:ext cx="5980189" cy="453970"/>
          </a:xfrm>
          <a:prstGeom prst="rect">
            <a:avLst/>
          </a:prstGeom>
        </p:spPr>
        <p:txBody>
          <a:bodyPr wrap="square" lIns="0" tIns="0" rIns="0" bIns="0">
            <a:spAutoFit/>
          </a:bodyPr>
          <a:lstStyle/>
          <a:p>
            <a:pPr>
              <a:lnSpc>
                <a:spcPts val="1200"/>
              </a:lnSpc>
            </a:pPr>
            <a:r>
              <a:rPr lang="ja-JP" altLang="en-US" sz="800" kern="2000" dirty="0" smtClean="0">
                <a:latin typeface="メイリオ" pitchFamily="50" charset="-128"/>
                <a:ea typeface="メイリオ" pitchFamily="50" charset="-128"/>
                <a:cs typeface="メイリオ" pitchFamily="50" charset="-128"/>
              </a:rPr>
              <a:t>依然、あとを絶たない個人情報漏えい事件は、お客様の信頼を一気に喪失するだけでなく、社会的な影響も甚大です。しかも従業員が故意に情報流出したものについては影響範囲も広く、継続的な事業活動に重大な支障をきたすケースがほとんどです。そうした事態を防いでお客様と会社を守るためにも、情報漏えい対策は非常に重要な経営課題です。</a:t>
            </a:r>
            <a:endParaRPr lang="ja-JP" altLang="en-US" sz="800" kern="2000" dirty="0">
              <a:latin typeface="メイリオ" pitchFamily="50" charset="-128"/>
              <a:ea typeface="メイリオ" pitchFamily="50" charset="-128"/>
              <a:cs typeface="メイリオ" pitchFamily="50" charset="-128"/>
            </a:endParaRPr>
          </a:p>
        </p:txBody>
      </p:sp>
      <p:sp>
        <p:nvSpPr>
          <p:cNvPr id="35" name="正方形/長方形 34"/>
          <p:cNvSpPr/>
          <p:nvPr/>
        </p:nvSpPr>
        <p:spPr>
          <a:xfrm>
            <a:off x="5606866" y="435677"/>
            <a:ext cx="1184145" cy="361637"/>
          </a:xfrm>
          <a:prstGeom prst="rect">
            <a:avLst/>
          </a:prstGeom>
        </p:spPr>
        <p:txBody>
          <a:bodyPr wrap="square">
            <a:spAutoFit/>
          </a:bodyPr>
          <a:lstStyle/>
          <a:p>
            <a:pPr algn="ctr">
              <a:lnSpc>
                <a:spcPts val="700"/>
              </a:lnSpc>
            </a:pPr>
            <a:r>
              <a:rPr lang="en-US" altLang="ja-JP" sz="650" b="1" kern="800" spc="60" dirty="0">
                <a:solidFill>
                  <a:srgbClr val="FAEE00"/>
                </a:solidFill>
              </a:rPr>
              <a:t>SKYSEA </a:t>
            </a:r>
          </a:p>
          <a:p>
            <a:pPr algn="ctr">
              <a:lnSpc>
                <a:spcPts val="700"/>
              </a:lnSpc>
            </a:pPr>
            <a:r>
              <a:rPr lang="en-US" altLang="ja-JP" sz="650" b="1" kern="800" spc="60" dirty="0">
                <a:solidFill>
                  <a:srgbClr val="FAEE00"/>
                </a:solidFill>
              </a:rPr>
              <a:t>Client View</a:t>
            </a:r>
          </a:p>
          <a:p>
            <a:pPr algn="ctr">
              <a:lnSpc>
                <a:spcPts val="700"/>
              </a:lnSpc>
            </a:pPr>
            <a:r>
              <a:rPr lang="ja-JP" altLang="en-US" sz="650" b="1" kern="800" dirty="0">
                <a:solidFill>
                  <a:srgbClr val="FAEE00"/>
                </a:solidFill>
              </a:rPr>
              <a:t>サーバーライセンス</a:t>
            </a:r>
          </a:p>
        </p:txBody>
      </p:sp>
      <p:sp>
        <p:nvSpPr>
          <p:cNvPr id="36" name="正方形/長方形 35"/>
          <p:cNvSpPr/>
          <p:nvPr/>
        </p:nvSpPr>
        <p:spPr>
          <a:xfrm>
            <a:off x="2555739" y="810199"/>
            <a:ext cx="1632977" cy="461665"/>
          </a:xfrm>
          <a:prstGeom prst="rect">
            <a:avLst/>
          </a:prstGeom>
        </p:spPr>
        <p:txBody>
          <a:bodyPr wrap="square" lIns="0" tIns="0" rIns="0" bIns="0">
            <a:spAutoFit/>
          </a:bodyPr>
          <a:lstStyle/>
          <a:p>
            <a:pPr algn="ctr"/>
            <a:r>
              <a:rPr lang="ja-JP" altLang="en-US" sz="1500" b="1" dirty="0">
                <a:solidFill>
                  <a:srgbClr val="00A0E9"/>
                </a:solidFill>
                <a:latin typeface="メイリオ" panose="020B0604030504040204" pitchFamily="50" charset="-128"/>
                <a:ea typeface="メイリオ" panose="020B0604030504040204" pitchFamily="50" charset="-128"/>
                <a:cs typeface="メイリオ" pitchFamily="50" charset="-128"/>
              </a:rPr>
              <a:t>今こそ</a:t>
            </a:r>
          </a:p>
          <a:p>
            <a:pPr algn="ctr"/>
            <a:r>
              <a:rPr lang="ja-JP" altLang="en-US" sz="1500" b="1" dirty="0">
                <a:solidFill>
                  <a:srgbClr val="00A0E9"/>
                </a:solidFill>
                <a:latin typeface="メイリオ" panose="020B0604030504040204" pitchFamily="50" charset="-128"/>
                <a:ea typeface="メイリオ" panose="020B0604030504040204" pitchFamily="50" charset="-128"/>
                <a:cs typeface="メイリオ" pitchFamily="50" charset="-128"/>
              </a:rPr>
              <a:t>見直したい</a:t>
            </a:r>
          </a:p>
        </p:txBody>
      </p:sp>
      <p:sp>
        <p:nvSpPr>
          <p:cNvPr id="37" name="正方形/長方形 36"/>
          <p:cNvSpPr/>
          <p:nvPr/>
        </p:nvSpPr>
        <p:spPr>
          <a:xfrm>
            <a:off x="5824092" y="984132"/>
            <a:ext cx="784869" cy="138499"/>
          </a:xfrm>
          <a:prstGeom prst="rect">
            <a:avLst/>
          </a:prstGeom>
        </p:spPr>
        <p:txBody>
          <a:bodyPr wrap="square" lIns="0" tIns="0" rIns="0" bIns="0">
            <a:spAutoFit/>
          </a:bodyPr>
          <a:lstStyle/>
          <a:p>
            <a:pPr algn="ctr"/>
            <a:r>
              <a:rPr lang="ja-JP" altLang="en-US" sz="900" b="1" dirty="0" smtClean="0">
                <a:solidFill>
                  <a:srgbClr val="FAEE00"/>
                </a:solidFill>
                <a:latin typeface="メイリオ" panose="020B0604030504040204" pitchFamily="50" charset="-128"/>
                <a:ea typeface="メイリオ" panose="020B0604030504040204" pitchFamily="50" charset="-128"/>
                <a:cs typeface="メイリオ" pitchFamily="50" charset="-128"/>
              </a:rPr>
              <a:t>キャンペーン</a:t>
            </a:r>
            <a:endParaRPr lang="ja-JP" altLang="en-US" sz="900" b="1" dirty="0">
              <a:solidFill>
                <a:srgbClr val="FAEE00"/>
              </a:solidFill>
              <a:latin typeface="メイリオ" panose="020B0604030504040204" pitchFamily="50" charset="-128"/>
              <a:ea typeface="メイリオ" panose="020B0604030504040204" pitchFamily="50" charset="-128"/>
              <a:cs typeface="メイリオ" pitchFamily="50" charset="-128"/>
            </a:endParaRPr>
          </a:p>
        </p:txBody>
      </p:sp>
      <p:sp>
        <p:nvSpPr>
          <p:cNvPr id="38" name="正方形/長方形 37"/>
          <p:cNvSpPr/>
          <p:nvPr/>
        </p:nvSpPr>
        <p:spPr>
          <a:xfrm>
            <a:off x="5808218" y="777551"/>
            <a:ext cx="784869" cy="230832"/>
          </a:xfrm>
          <a:prstGeom prst="rect">
            <a:avLst/>
          </a:prstGeom>
        </p:spPr>
        <p:txBody>
          <a:bodyPr wrap="square" lIns="0" tIns="0" rIns="0" bIns="0">
            <a:spAutoFit/>
          </a:bodyPr>
          <a:lstStyle/>
          <a:p>
            <a:pPr algn="ctr"/>
            <a:r>
              <a:rPr lang="ja-JP" altLang="en-US" sz="1500" b="1" dirty="0">
                <a:solidFill>
                  <a:srgbClr val="FAEE00"/>
                </a:solidFill>
                <a:latin typeface="メイリオ" panose="020B0604030504040204" pitchFamily="50" charset="-128"/>
                <a:ea typeface="メイリオ" panose="020B0604030504040204" pitchFamily="50" charset="-128"/>
                <a:cs typeface="メイリオ" pitchFamily="50" charset="-128"/>
              </a:rPr>
              <a:t>半額</a:t>
            </a:r>
          </a:p>
        </p:txBody>
      </p:sp>
      <p:sp>
        <p:nvSpPr>
          <p:cNvPr id="39" name="正方形/長方形 38"/>
          <p:cNvSpPr/>
          <p:nvPr/>
        </p:nvSpPr>
        <p:spPr>
          <a:xfrm>
            <a:off x="5820792" y="1111399"/>
            <a:ext cx="784869" cy="138499"/>
          </a:xfrm>
          <a:prstGeom prst="rect">
            <a:avLst/>
          </a:prstGeom>
        </p:spPr>
        <p:txBody>
          <a:bodyPr wrap="square" lIns="0" tIns="0" rIns="0" bIns="0">
            <a:spAutoFit/>
          </a:bodyPr>
          <a:lstStyle/>
          <a:p>
            <a:pPr algn="ctr"/>
            <a:r>
              <a:rPr lang="ja-JP" altLang="en-US" sz="900" b="1" dirty="0">
                <a:solidFill>
                  <a:srgbClr val="FAEE00"/>
                </a:solidFill>
                <a:latin typeface="メイリオ" panose="020B0604030504040204" pitchFamily="50" charset="-128"/>
                <a:ea typeface="メイリオ" panose="020B0604030504040204" pitchFamily="50" charset="-128"/>
                <a:cs typeface="メイリオ" pitchFamily="50" charset="-128"/>
              </a:rPr>
              <a:t>実施中</a:t>
            </a:r>
          </a:p>
        </p:txBody>
      </p:sp>
      <p:sp>
        <p:nvSpPr>
          <p:cNvPr id="40" name="正方形/長方形 39"/>
          <p:cNvSpPr/>
          <p:nvPr/>
        </p:nvSpPr>
        <p:spPr>
          <a:xfrm>
            <a:off x="533846" y="3715878"/>
            <a:ext cx="5924050" cy="175048"/>
          </a:xfrm>
          <a:prstGeom prst="rect">
            <a:avLst/>
          </a:prstGeom>
        </p:spPr>
        <p:txBody>
          <a:bodyPr wrap="square" lIns="0" tIns="0" rIns="0" bIns="0">
            <a:spAutoFit/>
          </a:bodyPr>
          <a:lstStyle/>
          <a:p>
            <a:pPr algn="just">
              <a:lnSpc>
                <a:spcPts val="1300"/>
              </a:lnSpc>
            </a:pPr>
            <a:r>
              <a:rPr lang="ja-JP" altLang="en-US" sz="1300" b="1" dirty="0">
                <a:solidFill>
                  <a:schemeClr val="bg1"/>
                </a:solidFill>
                <a:latin typeface="メイリオ" panose="020B0604030504040204" pitchFamily="50" charset="-128"/>
                <a:ea typeface="メイリオ" panose="020B0604030504040204" pitchFamily="50" charset="-128"/>
                <a:cs typeface="メイリオ" pitchFamily="50" charset="-128"/>
              </a:rPr>
              <a:t>「</a:t>
            </a:r>
            <a:r>
              <a:rPr lang="en-US" altLang="ja-JP" sz="1300" b="1" dirty="0">
                <a:solidFill>
                  <a:schemeClr val="bg1"/>
                </a:solidFill>
                <a:latin typeface="メイリオ" panose="020B0604030504040204" pitchFamily="50" charset="-128"/>
                <a:ea typeface="メイリオ" panose="020B0604030504040204" pitchFamily="50" charset="-128"/>
                <a:cs typeface="メイリオ" pitchFamily="50" charset="-128"/>
              </a:rPr>
              <a:t>SKYSEA Client View</a:t>
            </a:r>
            <a:r>
              <a:rPr lang="ja-JP" altLang="en-US" sz="1300" b="1" dirty="0">
                <a:solidFill>
                  <a:schemeClr val="bg1"/>
                </a:solidFill>
                <a:latin typeface="メイリオ" panose="020B0604030504040204" pitchFamily="50" charset="-128"/>
                <a:ea typeface="メイリオ" panose="020B0604030504040204" pitchFamily="50" charset="-128"/>
                <a:cs typeface="メイリオ" pitchFamily="50" charset="-128"/>
              </a:rPr>
              <a:t>」を搭載した「</a:t>
            </a:r>
            <a:r>
              <a:rPr lang="en-US" altLang="ja-JP" sz="1300" b="1" dirty="0">
                <a:solidFill>
                  <a:schemeClr val="bg1"/>
                </a:solidFill>
                <a:latin typeface="メイリオ" panose="020B0604030504040204" pitchFamily="50" charset="-128"/>
                <a:ea typeface="メイリオ" panose="020B0604030504040204" pitchFamily="50" charset="-128"/>
                <a:cs typeface="メイリオ" pitchFamily="50" charset="-128"/>
              </a:rPr>
              <a:t>WE2C-SKYSEA</a:t>
            </a:r>
            <a:r>
              <a:rPr lang="ja-JP" altLang="en-US" sz="1300" b="1" dirty="0">
                <a:solidFill>
                  <a:schemeClr val="bg1"/>
                </a:solidFill>
                <a:latin typeface="メイリオ" panose="020B0604030504040204" pitchFamily="50" charset="-128"/>
                <a:ea typeface="メイリオ" panose="020B0604030504040204" pitchFamily="50" charset="-128"/>
                <a:cs typeface="メイリオ" pitchFamily="50" charset="-128"/>
              </a:rPr>
              <a:t>」がおすすめです！</a:t>
            </a:r>
          </a:p>
        </p:txBody>
      </p:sp>
      <p:sp>
        <p:nvSpPr>
          <p:cNvPr id="41" name="正方形/長方形 40"/>
          <p:cNvSpPr/>
          <p:nvPr/>
        </p:nvSpPr>
        <p:spPr>
          <a:xfrm>
            <a:off x="437574" y="3388713"/>
            <a:ext cx="5924050" cy="159659"/>
          </a:xfrm>
          <a:prstGeom prst="rect">
            <a:avLst/>
          </a:prstGeom>
        </p:spPr>
        <p:txBody>
          <a:bodyPr wrap="square" lIns="0" tIns="0" rIns="0" bIns="0">
            <a:spAutoFit/>
          </a:bodyPr>
          <a:lstStyle/>
          <a:p>
            <a:pPr algn="just">
              <a:lnSpc>
                <a:spcPts val="1300"/>
              </a:lnSpc>
            </a:pPr>
            <a:r>
              <a:rPr lang="ja-JP" altLang="en-US" sz="900" b="1" dirty="0">
                <a:latin typeface="メイリオ" panose="020B0604030504040204" pitchFamily="50" charset="-128"/>
                <a:ea typeface="メイリオ" panose="020B0604030504040204" pitchFamily="50" charset="-128"/>
                <a:cs typeface="メイリオ" pitchFamily="50" charset="-128"/>
              </a:rPr>
              <a:t>今から</a:t>
            </a:r>
            <a:r>
              <a:rPr lang="ja-JP" altLang="en-US" sz="900" b="1" dirty="0" smtClean="0">
                <a:latin typeface="メイリオ" panose="020B0604030504040204" pitchFamily="50" charset="-128"/>
                <a:ea typeface="メイリオ" panose="020B0604030504040204" pitchFamily="50" charset="-128"/>
                <a:cs typeface="メイリオ" pitchFamily="50" charset="-128"/>
              </a:rPr>
              <a:t>情報漏えい</a:t>
            </a:r>
            <a:r>
              <a:rPr lang="ja-JP" altLang="en-US" sz="900" b="1" dirty="0">
                <a:latin typeface="メイリオ" panose="020B0604030504040204" pitchFamily="50" charset="-128"/>
                <a:ea typeface="メイリオ" panose="020B0604030504040204" pitchFamily="50" charset="-128"/>
                <a:cs typeface="メイリオ" pitchFamily="50" charset="-128"/>
              </a:rPr>
              <a:t>対策をはじめるには</a:t>
            </a:r>
          </a:p>
        </p:txBody>
      </p:sp>
      <p:sp>
        <p:nvSpPr>
          <p:cNvPr id="42" name="正方形/長方形 41"/>
          <p:cNvSpPr/>
          <p:nvPr/>
        </p:nvSpPr>
        <p:spPr>
          <a:xfrm>
            <a:off x="3060062" y="5406550"/>
            <a:ext cx="5924050" cy="166712"/>
          </a:xfrm>
          <a:prstGeom prst="rect">
            <a:avLst/>
          </a:prstGeom>
        </p:spPr>
        <p:txBody>
          <a:bodyPr wrap="square" lIns="0" tIns="0" rIns="0" bIns="0">
            <a:spAutoFit/>
          </a:bodyPr>
          <a:lstStyle/>
          <a:p>
            <a:pPr algn="just">
              <a:lnSpc>
                <a:spcPts val="1300"/>
              </a:lnSpc>
            </a:pPr>
            <a:r>
              <a:rPr lang="ja-JP" altLang="en-US" sz="850" b="1" dirty="0">
                <a:solidFill>
                  <a:srgbClr val="00A0E9"/>
                </a:solidFill>
                <a:latin typeface="メイリオ" panose="020B0604030504040204" pitchFamily="50" charset="-128"/>
                <a:ea typeface="メイリオ" panose="020B0604030504040204" pitchFamily="50" charset="-128"/>
                <a:cs typeface="メイリオ" pitchFamily="50" charset="-128"/>
              </a:rPr>
              <a:t>情報漏えい対策と</a:t>
            </a:r>
            <a:r>
              <a:rPr lang="en-US" altLang="ja-JP" sz="850" b="1" dirty="0">
                <a:solidFill>
                  <a:srgbClr val="00A0E9"/>
                </a:solidFill>
                <a:latin typeface="メイリオ" panose="020B0604030504040204" pitchFamily="50" charset="-128"/>
                <a:ea typeface="メイリオ" panose="020B0604030504040204" pitchFamily="50" charset="-128"/>
                <a:cs typeface="メイリオ" pitchFamily="50" charset="-128"/>
              </a:rPr>
              <a:t>IT</a:t>
            </a:r>
            <a:r>
              <a:rPr lang="ja-JP" altLang="en-US" sz="850" b="1" dirty="0">
                <a:solidFill>
                  <a:srgbClr val="00A0E9"/>
                </a:solidFill>
                <a:latin typeface="メイリオ" panose="020B0604030504040204" pitchFamily="50" charset="-128"/>
                <a:ea typeface="メイリオ" panose="020B0604030504040204" pitchFamily="50" charset="-128"/>
                <a:cs typeface="メイリオ" pitchFamily="50" charset="-128"/>
              </a:rPr>
              <a:t>資産運用をオールインワンで実現</a:t>
            </a:r>
          </a:p>
        </p:txBody>
      </p:sp>
      <p:sp>
        <p:nvSpPr>
          <p:cNvPr id="43" name="正方形/長方形 42"/>
          <p:cNvSpPr/>
          <p:nvPr/>
        </p:nvSpPr>
        <p:spPr>
          <a:xfrm>
            <a:off x="437573" y="4381220"/>
            <a:ext cx="5980189" cy="247504"/>
          </a:xfrm>
          <a:prstGeom prst="rect">
            <a:avLst/>
          </a:prstGeom>
        </p:spPr>
        <p:txBody>
          <a:bodyPr wrap="square" lIns="0" tIns="0" rIns="0" bIns="0">
            <a:spAutoFit/>
          </a:bodyPr>
          <a:lstStyle/>
          <a:p>
            <a:pPr>
              <a:lnSpc>
                <a:spcPts val="1000"/>
              </a:lnSpc>
            </a:pPr>
            <a:r>
              <a:rPr lang="ja-JP" altLang="en-US" sz="650" kern="2000" dirty="0">
                <a:latin typeface="メイリオ" pitchFamily="50" charset="-128"/>
                <a:ea typeface="メイリオ" pitchFamily="50" charset="-128"/>
                <a:cs typeface="メイリオ" pitchFamily="50" charset="-128"/>
              </a:rPr>
              <a:t>「情報漏えい対策」と「</a:t>
            </a:r>
            <a:r>
              <a:rPr lang="en-US" altLang="ja-JP" sz="650" kern="2000" dirty="0">
                <a:latin typeface="メイリオ" pitchFamily="50" charset="-128"/>
                <a:ea typeface="メイリオ" pitchFamily="50" charset="-128"/>
                <a:cs typeface="メイリオ" pitchFamily="50" charset="-128"/>
              </a:rPr>
              <a:t>IT</a:t>
            </a:r>
            <a:r>
              <a:rPr lang="ja-JP" altLang="en-US" sz="650" kern="2000" dirty="0">
                <a:latin typeface="メイリオ" pitchFamily="50" charset="-128"/>
                <a:ea typeface="メイリオ" pitchFamily="50" charset="-128"/>
                <a:cs typeface="メイリオ" pitchFamily="50" charset="-128"/>
              </a:rPr>
              <a:t>資産運用」 に必要な機能をオールインワンで搭載し、使いやすさと軽快な動作で評価の高いシステムです。一元管理された情報を見える</a:t>
            </a:r>
            <a:r>
              <a:rPr lang="ja-JP" altLang="en-US" sz="650" kern="2000" dirty="0" err="1">
                <a:latin typeface="メイリオ" pitchFamily="50" charset="-128"/>
                <a:ea typeface="メイリオ" pitchFamily="50" charset="-128"/>
                <a:cs typeface="メイリオ" pitchFamily="50" charset="-128"/>
              </a:rPr>
              <a:t>化する</a:t>
            </a:r>
            <a:r>
              <a:rPr lang="ja-JP" altLang="en-US" sz="650" kern="2000" dirty="0">
                <a:latin typeface="メイリオ" pitchFamily="50" charset="-128"/>
                <a:ea typeface="メイリオ" pitchFamily="50" charset="-128"/>
                <a:cs typeface="メイリオ" pitchFamily="50" charset="-128"/>
              </a:rPr>
              <a:t>ことができるので、どなたでも簡単に運用管理することができます。</a:t>
            </a:r>
          </a:p>
        </p:txBody>
      </p:sp>
      <p:sp>
        <p:nvSpPr>
          <p:cNvPr id="44" name="正方形/長方形 43"/>
          <p:cNvSpPr/>
          <p:nvPr/>
        </p:nvSpPr>
        <p:spPr>
          <a:xfrm>
            <a:off x="3127335" y="5143459"/>
            <a:ext cx="463181" cy="115416"/>
          </a:xfrm>
          <a:prstGeom prst="rect">
            <a:avLst/>
          </a:prstGeom>
        </p:spPr>
        <p:txBody>
          <a:bodyPr wrap="square" lIns="0" tIns="0" rIns="0" bIns="0">
            <a:spAutoFit/>
          </a:bodyPr>
          <a:lstStyle/>
          <a:p>
            <a:pPr>
              <a:lnSpc>
                <a:spcPts val="1000"/>
              </a:lnSpc>
            </a:pPr>
            <a:r>
              <a:rPr lang="ja-JP" altLang="en-US" sz="500" b="1" kern="2000" dirty="0">
                <a:latin typeface="メイリオ" pitchFamily="50" charset="-128"/>
                <a:ea typeface="メイリオ" pitchFamily="50" charset="-128"/>
                <a:cs typeface="メイリオ" pitchFamily="50" charset="-128"/>
              </a:rPr>
              <a:t>デバイス管理</a:t>
            </a:r>
          </a:p>
        </p:txBody>
      </p:sp>
      <p:sp>
        <p:nvSpPr>
          <p:cNvPr id="45" name="正方形/長方形 44"/>
          <p:cNvSpPr/>
          <p:nvPr/>
        </p:nvSpPr>
        <p:spPr>
          <a:xfrm>
            <a:off x="3863840" y="5143424"/>
            <a:ext cx="296171" cy="115416"/>
          </a:xfrm>
          <a:prstGeom prst="rect">
            <a:avLst/>
          </a:prstGeom>
        </p:spPr>
        <p:txBody>
          <a:bodyPr wrap="square" lIns="0" tIns="0" rIns="0" bIns="0">
            <a:spAutoFit/>
          </a:bodyPr>
          <a:lstStyle/>
          <a:p>
            <a:pPr>
              <a:lnSpc>
                <a:spcPts val="1000"/>
              </a:lnSpc>
            </a:pPr>
            <a:r>
              <a:rPr lang="ja-JP" altLang="en-US" sz="500" b="1" kern="2000" dirty="0">
                <a:latin typeface="メイリオ" pitchFamily="50" charset="-128"/>
                <a:ea typeface="メイリオ" pitchFamily="50" charset="-128"/>
                <a:cs typeface="メイリオ" pitchFamily="50" charset="-128"/>
              </a:rPr>
              <a:t>ログ管理</a:t>
            </a:r>
          </a:p>
        </p:txBody>
      </p:sp>
      <p:sp>
        <p:nvSpPr>
          <p:cNvPr id="46" name="正方形/長方形 45"/>
          <p:cNvSpPr/>
          <p:nvPr/>
        </p:nvSpPr>
        <p:spPr>
          <a:xfrm>
            <a:off x="4370072" y="5129114"/>
            <a:ext cx="682952" cy="153888"/>
          </a:xfrm>
          <a:prstGeom prst="rect">
            <a:avLst/>
          </a:prstGeom>
        </p:spPr>
        <p:txBody>
          <a:bodyPr wrap="square" lIns="0" tIns="0" rIns="0" bIns="0">
            <a:spAutoFit/>
          </a:bodyPr>
          <a:lstStyle/>
          <a:p>
            <a:pPr algn="ctr">
              <a:lnSpc>
                <a:spcPts val="600"/>
              </a:lnSpc>
            </a:pPr>
            <a:r>
              <a:rPr lang="ja-JP" altLang="en-US" sz="450" b="1" kern="2000" dirty="0">
                <a:latin typeface="メイリオ" pitchFamily="50" charset="-128"/>
                <a:ea typeface="メイリオ" pitchFamily="50" charset="-128"/>
                <a:cs typeface="メイリオ" pitchFamily="50" charset="-128"/>
              </a:rPr>
              <a:t>ソフトウェア資産管理</a:t>
            </a:r>
          </a:p>
          <a:p>
            <a:pPr algn="ctr">
              <a:lnSpc>
                <a:spcPts val="600"/>
              </a:lnSpc>
            </a:pPr>
            <a:r>
              <a:rPr lang="ja-JP" altLang="en-US" sz="450" b="1" kern="2000" dirty="0">
                <a:latin typeface="メイリオ" pitchFamily="50" charset="-128"/>
                <a:ea typeface="メイリオ" pitchFamily="50" charset="-128"/>
                <a:cs typeface="メイリオ" pitchFamily="50" charset="-128"/>
              </a:rPr>
              <a:t>（</a:t>
            </a:r>
            <a:r>
              <a:rPr lang="en-US" altLang="ja-JP" sz="450" b="1" kern="2000" dirty="0">
                <a:latin typeface="メイリオ" pitchFamily="50" charset="-128"/>
                <a:ea typeface="メイリオ" pitchFamily="50" charset="-128"/>
                <a:cs typeface="メイリオ" pitchFamily="50" charset="-128"/>
              </a:rPr>
              <a:t>SAM</a:t>
            </a:r>
            <a:r>
              <a:rPr lang="ja-JP" altLang="en-US" sz="450" b="1" kern="2000" dirty="0">
                <a:latin typeface="メイリオ" pitchFamily="50" charset="-128"/>
                <a:ea typeface="メイリオ" pitchFamily="50" charset="-128"/>
                <a:cs typeface="メイリオ" pitchFamily="50" charset="-128"/>
              </a:rPr>
              <a:t>）</a:t>
            </a:r>
          </a:p>
        </p:txBody>
      </p:sp>
      <p:sp>
        <p:nvSpPr>
          <p:cNvPr id="47" name="正方形/長方形 46"/>
          <p:cNvSpPr/>
          <p:nvPr/>
        </p:nvSpPr>
        <p:spPr>
          <a:xfrm>
            <a:off x="5189777" y="5143348"/>
            <a:ext cx="615671" cy="115416"/>
          </a:xfrm>
          <a:prstGeom prst="rect">
            <a:avLst/>
          </a:prstGeom>
        </p:spPr>
        <p:txBody>
          <a:bodyPr wrap="square" lIns="0" tIns="0" rIns="0" bIns="0">
            <a:spAutoFit/>
          </a:bodyPr>
          <a:lstStyle/>
          <a:p>
            <a:pPr>
              <a:lnSpc>
                <a:spcPts val="1000"/>
              </a:lnSpc>
            </a:pPr>
            <a:r>
              <a:rPr lang="ja-JP" altLang="en-US" sz="500" b="1" kern="2000" dirty="0">
                <a:latin typeface="メイリオ" pitchFamily="50" charset="-128"/>
                <a:ea typeface="メイリオ" pitchFamily="50" charset="-128"/>
                <a:cs typeface="メイリオ" pitchFamily="50" charset="-128"/>
              </a:rPr>
              <a:t>セキュリティ管理</a:t>
            </a:r>
          </a:p>
        </p:txBody>
      </p:sp>
      <p:sp>
        <p:nvSpPr>
          <p:cNvPr id="48" name="正方形/長方形 47"/>
          <p:cNvSpPr/>
          <p:nvPr/>
        </p:nvSpPr>
        <p:spPr>
          <a:xfrm>
            <a:off x="5855583" y="5140591"/>
            <a:ext cx="588275" cy="115416"/>
          </a:xfrm>
          <a:prstGeom prst="rect">
            <a:avLst/>
          </a:prstGeom>
        </p:spPr>
        <p:txBody>
          <a:bodyPr wrap="square" lIns="0" tIns="0" rIns="0" bIns="0">
            <a:spAutoFit/>
          </a:bodyPr>
          <a:lstStyle/>
          <a:p>
            <a:pPr>
              <a:lnSpc>
                <a:spcPts val="1000"/>
              </a:lnSpc>
            </a:pPr>
            <a:r>
              <a:rPr lang="ja-JP" altLang="en-US" sz="500" b="1" kern="2000" dirty="0">
                <a:latin typeface="メイリオ" pitchFamily="50" charset="-128"/>
                <a:ea typeface="メイリオ" pitchFamily="50" charset="-128"/>
                <a:cs typeface="メイリオ" pitchFamily="50" charset="-128"/>
              </a:rPr>
              <a:t>メンテナンス管理</a:t>
            </a:r>
          </a:p>
        </p:txBody>
      </p:sp>
      <p:sp>
        <p:nvSpPr>
          <p:cNvPr id="49" name="正方形/長方形 48"/>
          <p:cNvSpPr/>
          <p:nvPr/>
        </p:nvSpPr>
        <p:spPr>
          <a:xfrm>
            <a:off x="438148" y="4180318"/>
            <a:ext cx="5924050" cy="166712"/>
          </a:xfrm>
          <a:prstGeom prst="rect">
            <a:avLst/>
          </a:prstGeom>
        </p:spPr>
        <p:txBody>
          <a:bodyPr wrap="square" lIns="0" tIns="0" rIns="0" bIns="0">
            <a:spAutoFit/>
          </a:bodyPr>
          <a:lstStyle/>
          <a:p>
            <a:pPr algn="just">
              <a:lnSpc>
                <a:spcPts val="1300"/>
              </a:lnSpc>
            </a:pPr>
            <a:r>
              <a:rPr lang="ja-JP" altLang="en-US" sz="1000" b="1" dirty="0" err="1" smtClean="0">
                <a:solidFill>
                  <a:srgbClr val="00A0E9"/>
                </a:solidFill>
                <a:latin typeface="メイリオ" panose="020B0604030504040204" pitchFamily="50" charset="-128"/>
                <a:ea typeface="メイリオ" panose="020B0604030504040204" pitchFamily="50" charset="-128"/>
                <a:cs typeface="メイリオ" pitchFamily="50" charset="-128"/>
              </a:rPr>
              <a:t>見える化して</a:t>
            </a:r>
            <a:r>
              <a:rPr lang="ja-JP" altLang="en-US" sz="1000" b="1" dirty="0" smtClean="0">
                <a:solidFill>
                  <a:srgbClr val="00A0E9"/>
                </a:solidFill>
                <a:latin typeface="メイリオ" panose="020B0604030504040204" pitchFamily="50" charset="-128"/>
                <a:ea typeface="メイリオ" panose="020B0604030504040204" pitchFamily="50" charset="-128"/>
                <a:cs typeface="メイリオ" pitchFamily="50" charset="-128"/>
              </a:rPr>
              <a:t>わかりやすく情報セキュリティの管理ができる「</a:t>
            </a:r>
            <a:r>
              <a:rPr lang="en-US" altLang="ja-JP" sz="1000" b="1" dirty="0" smtClean="0">
                <a:solidFill>
                  <a:srgbClr val="00A0E9"/>
                </a:solidFill>
                <a:latin typeface="メイリオ" panose="020B0604030504040204" pitchFamily="50" charset="-128"/>
                <a:ea typeface="メイリオ" panose="020B0604030504040204" pitchFamily="50" charset="-128"/>
                <a:cs typeface="メイリオ" pitchFamily="50" charset="-128"/>
              </a:rPr>
              <a:t>SKYSEA Client View</a:t>
            </a:r>
            <a:r>
              <a:rPr lang="ja-JP" altLang="en-US" sz="1000" b="1" dirty="0" smtClean="0">
                <a:solidFill>
                  <a:srgbClr val="00A0E9"/>
                </a:solidFill>
                <a:latin typeface="メイリオ" panose="020B0604030504040204" pitchFamily="50" charset="-128"/>
                <a:ea typeface="メイリオ" panose="020B0604030504040204" pitchFamily="50" charset="-128"/>
                <a:cs typeface="メイリオ" pitchFamily="50" charset="-128"/>
              </a:rPr>
              <a:t>」</a:t>
            </a:r>
            <a:endParaRPr lang="ja-JP" altLang="en-US" sz="1000" b="1" dirty="0">
              <a:solidFill>
                <a:srgbClr val="00A0E9"/>
              </a:solidFill>
              <a:latin typeface="メイリオ" panose="020B0604030504040204" pitchFamily="50" charset="-128"/>
              <a:ea typeface="メイリオ" panose="020B0604030504040204" pitchFamily="50" charset="-128"/>
              <a:cs typeface="メイリオ" pitchFamily="50" charset="-128"/>
            </a:endParaRPr>
          </a:p>
        </p:txBody>
      </p:sp>
      <p:sp>
        <p:nvSpPr>
          <p:cNvPr id="50" name="正方形/長方形 49"/>
          <p:cNvSpPr/>
          <p:nvPr/>
        </p:nvSpPr>
        <p:spPr>
          <a:xfrm>
            <a:off x="399284" y="5848646"/>
            <a:ext cx="5924050" cy="166712"/>
          </a:xfrm>
          <a:prstGeom prst="rect">
            <a:avLst/>
          </a:prstGeom>
        </p:spPr>
        <p:txBody>
          <a:bodyPr wrap="square" lIns="0" tIns="0" rIns="0" bIns="0">
            <a:spAutoFit/>
          </a:bodyPr>
          <a:lstStyle/>
          <a:p>
            <a:pPr algn="just">
              <a:lnSpc>
                <a:spcPts val="1300"/>
              </a:lnSpc>
            </a:pPr>
            <a:r>
              <a:rPr lang="ja-JP" altLang="en-US" sz="900" b="1" dirty="0">
                <a:solidFill>
                  <a:srgbClr val="00A0E9"/>
                </a:solidFill>
                <a:latin typeface="メイリオ" panose="020B0604030504040204" pitchFamily="50" charset="-128"/>
                <a:ea typeface="メイリオ" panose="020B0604030504040204" pitchFamily="50" charset="-128"/>
                <a:cs typeface="メイリオ" pitchFamily="50" charset="-128"/>
              </a:rPr>
              <a:t>「</a:t>
            </a:r>
            <a:r>
              <a:rPr lang="en-US" altLang="ja-JP" sz="900" b="1" dirty="0">
                <a:solidFill>
                  <a:srgbClr val="00A0E9"/>
                </a:solidFill>
                <a:latin typeface="メイリオ" panose="020B0604030504040204" pitchFamily="50" charset="-128"/>
                <a:ea typeface="メイリオ" panose="020B0604030504040204" pitchFamily="50" charset="-128"/>
                <a:cs typeface="メイリオ" pitchFamily="50" charset="-128"/>
              </a:rPr>
              <a:t>SKYSEA Client View</a:t>
            </a:r>
            <a:r>
              <a:rPr lang="ja-JP" altLang="en-US" sz="900" b="1" dirty="0">
                <a:solidFill>
                  <a:srgbClr val="00A0E9"/>
                </a:solidFill>
                <a:latin typeface="メイリオ" panose="020B0604030504040204" pitchFamily="50" charset="-128"/>
                <a:ea typeface="メイリオ" panose="020B0604030504040204" pitchFamily="50" charset="-128"/>
                <a:cs typeface="メイリオ" pitchFamily="50" charset="-128"/>
              </a:rPr>
              <a:t>」を搭載したコストパフォーマンスの高いアプライアンスサーバー「</a:t>
            </a:r>
            <a:r>
              <a:rPr lang="en-US" altLang="ja-JP" sz="900" b="1" dirty="0">
                <a:solidFill>
                  <a:srgbClr val="00A0E9"/>
                </a:solidFill>
                <a:latin typeface="メイリオ" panose="020B0604030504040204" pitchFamily="50" charset="-128"/>
                <a:ea typeface="メイリオ" panose="020B0604030504040204" pitchFamily="50" charset="-128"/>
                <a:cs typeface="メイリオ" pitchFamily="50" charset="-128"/>
              </a:rPr>
              <a:t>WE2C-SKYSEA</a:t>
            </a:r>
            <a:r>
              <a:rPr lang="ja-JP" altLang="en-US" sz="900" b="1" dirty="0">
                <a:solidFill>
                  <a:srgbClr val="00A0E9"/>
                </a:solidFill>
                <a:latin typeface="メイリオ" panose="020B0604030504040204" pitchFamily="50" charset="-128"/>
                <a:ea typeface="メイリオ" panose="020B0604030504040204" pitchFamily="50" charset="-128"/>
                <a:cs typeface="メイリオ" pitchFamily="50" charset="-128"/>
              </a:rPr>
              <a:t>」</a:t>
            </a:r>
          </a:p>
        </p:txBody>
      </p:sp>
      <p:sp>
        <p:nvSpPr>
          <p:cNvPr id="51" name="正方形/長方形 50"/>
          <p:cNvSpPr/>
          <p:nvPr/>
        </p:nvSpPr>
        <p:spPr>
          <a:xfrm>
            <a:off x="418335" y="6049231"/>
            <a:ext cx="5980189" cy="247504"/>
          </a:xfrm>
          <a:prstGeom prst="rect">
            <a:avLst/>
          </a:prstGeom>
        </p:spPr>
        <p:txBody>
          <a:bodyPr wrap="square" lIns="0" tIns="0" rIns="0" bIns="0">
            <a:spAutoFit/>
          </a:bodyPr>
          <a:lstStyle/>
          <a:p>
            <a:pPr>
              <a:lnSpc>
                <a:spcPts val="1000"/>
              </a:lnSpc>
            </a:pPr>
            <a:r>
              <a:rPr lang="ja-JP" altLang="en-US" sz="600" kern="2000" dirty="0">
                <a:latin typeface="メイリオ" pitchFamily="50" charset="-128"/>
                <a:ea typeface="メイリオ" pitchFamily="50" charset="-128"/>
                <a:cs typeface="メイリオ" pitchFamily="50" charset="-128"/>
              </a:rPr>
              <a:t>アプライアンスサーバー「</a:t>
            </a:r>
            <a:r>
              <a:rPr lang="en-US" altLang="ja-JP" sz="600" kern="2000" dirty="0">
                <a:latin typeface="メイリオ" pitchFamily="50" charset="-128"/>
                <a:ea typeface="メイリオ" pitchFamily="50" charset="-128"/>
                <a:cs typeface="メイリオ" pitchFamily="50" charset="-128"/>
              </a:rPr>
              <a:t>WE2C-SKYSEA</a:t>
            </a:r>
            <a:r>
              <a:rPr lang="ja-JP" altLang="en-US" sz="600" kern="2000" dirty="0">
                <a:latin typeface="メイリオ" pitchFamily="50" charset="-128"/>
                <a:ea typeface="メイリオ" pitchFamily="50" charset="-128"/>
                <a:cs typeface="メイリオ" pitchFamily="50" charset="-128"/>
              </a:rPr>
              <a:t>」にはあらかじめ「</a:t>
            </a:r>
            <a:r>
              <a:rPr lang="en-US" altLang="ja-JP" sz="600" kern="2000" dirty="0">
                <a:latin typeface="メイリオ" pitchFamily="50" charset="-128"/>
                <a:ea typeface="メイリオ" pitchFamily="50" charset="-128"/>
                <a:cs typeface="メイリオ" pitchFamily="50" charset="-128"/>
              </a:rPr>
              <a:t>SKYSEA Client View</a:t>
            </a:r>
            <a:r>
              <a:rPr lang="ja-JP" altLang="en-US" sz="600" kern="2000" dirty="0">
                <a:latin typeface="メイリオ" pitchFamily="50" charset="-128"/>
                <a:ea typeface="メイリオ" pitchFamily="50" charset="-128"/>
                <a:cs typeface="メイリオ" pitchFamily="50" charset="-128"/>
              </a:rPr>
              <a:t>」をセットアップ。これ</a:t>
            </a:r>
            <a:r>
              <a:rPr lang="en-US" altLang="ja-JP" sz="600" kern="2000" dirty="0">
                <a:latin typeface="メイリオ" pitchFamily="50" charset="-128"/>
                <a:ea typeface="メイリオ" pitchFamily="50" charset="-128"/>
                <a:cs typeface="メイリオ" pitchFamily="50" charset="-128"/>
              </a:rPr>
              <a:t>1</a:t>
            </a:r>
            <a:r>
              <a:rPr lang="ja-JP" altLang="en-US" sz="600" kern="2000" dirty="0">
                <a:latin typeface="メイリオ" pitchFamily="50" charset="-128"/>
                <a:ea typeface="メイリオ" pitchFamily="50" charset="-128"/>
                <a:cs typeface="メイリオ" pitchFamily="50" charset="-128"/>
              </a:rPr>
              <a:t>台を導入いただくだけで情報漏えい対策をはじめることができます。システムとハードウェアが一体化されているため、低コストで導入することができるだけでなく、導入や運用に関わる業務負荷を軽減することができます。</a:t>
            </a:r>
          </a:p>
        </p:txBody>
      </p:sp>
      <p:sp>
        <p:nvSpPr>
          <p:cNvPr id="52" name="正方形/長方形 51"/>
          <p:cNvSpPr/>
          <p:nvPr/>
        </p:nvSpPr>
        <p:spPr>
          <a:xfrm>
            <a:off x="2467125" y="5147178"/>
            <a:ext cx="463181" cy="115416"/>
          </a:xfrm>
          <a:prstGeom prst="rect">
            <a:avLst/>
          </a:prstGeom>
        </p:spPr>
        <p:txBody>
          <a:bodyPr wrap="square" lIns="0" tIns="0" rIns="0" bIns="0">
            <a:spAutoFit/>
          </a:bodyPr>
          <a:lstStyle/>
          <a:p>
            <a:pPr>
              <a:lnSpc>
                <a:spcPts val="1000"/>
              </a:lnSpc>
            </a:pPr>
            <a:r>
              <a:rPr lang="ja-JP" altLang="en-US" sz="500" b="1" kern="2000" dirty="0">
                <a:latin typeface="メイリオ" pitchFamily="50" charset="-128"/>
                <a:ea typeface="メイリオ" pitchFamily="50" charset="-128"/>
                <a:cs typeface="メイリオ" pitchFamily="50" charset="-128"/>
              </a:rPr>
              <a:t>資産管理</a:t>
            </a:r>
          </a:p>
        </p:txBody>
      </p:sp>
      <p:sp>
        <p:nvSpPr>
          <p:cNvPr id="53" name="正方形/長方形 52"/>
          <p:cNvSpPr/>
          <p:nvPr/>
        </p:nvSpPr>
        <p:spPr>
          <a:xfrm>
            <a:off x="505959" y="6460147"/>
            <a:ext cx="835919" cy="113493"/>
          </a:xfrm>
          <a:prstGeom prst="rect">
            <a:avLst/>
          </a:prstGeom>
        </p:spPr>
        <p:txBody>
          <a:bodyPr wrap="square" lIns="0" tIns="0" rIns="0" bIns="0">
            <a:spAutoFit/>
          </a:bodyPr>
          <a:lstStyle/>
          <a:p>
            <a:pPr>
              <a:lnSpc>
                <a:spcPts val="1000"/>
              </a:lnSpc>
            </a:pPr>
            <a:r>
              <a:rPr lang="ja-JP" altLang="en-US" sz="450" kern="2000" dirty="0">
                <a:latin typeface="メイリオ" pitchFamily="50" charset="-128"/>
                <a:ea typeface="メイリオ" pitchFamily="50" charset="-128"/>
                <a:cs typeface="メイリオ" pitchFamily="50" charset="-128"/>
              </a:rPr>
              <a:t>アプライアンス機器利用で</a:t>
            </a:r>
          </a:p>
        </p:txBody>
      </p:sp>
      <p:sp>
        <p:nvSpPr>
          <p:cNvPr id="54" name="正方形/長方形 53"/>
          <p:cNvSpPr/>
          <p:nvPr/>
        </p:nvSpPr>
        <p:spPr>
          <a:xfrm>
            <a:off x="1379914" y="6459930"/>
            <a:ext cx="1029091" cy="128240"/>
          </a:xfrm>
          <a:prstGeom prst="rect">
            <a:avLst/>
          </a:prstGeom>
        </p:spPr>
        <p:txBody>
          <a:bodyPr wrap="square" lIns="0" tIns="0" rIns="0" bIns="0">
            <a:spAutoFit/>
          </a:bodyPr>
          <a:lstStyle/>
          <a:p>
            <a:pPr>
              <a:lnSpc>
                <a:spcPts val="1000"/>
              </a:lnSpc>
            </a:pPr>
            <a:r>
              <a:rPr lang="ja-JP" altLang="en-US" sz="450" kern="2000" dirty="0">
                <a:latin typeface="メイリオ" pitchFamily="50" charset="-128"/>
                <a:ea typeface="メイリオ" pitchFamily="50" charset="-128"/>
                <a:cs typeface="メイリオ" pitchFamily="50" charset="-128"/>
              </a:rPr>
              <a:t>オールインワンで使いやすい操作性</a:t>
            </a:r>
          </a:p>
        </p:txBody>
      </p:sp>
      <p:sp>
        <p:nvSpPr>
          <p:cNvPr id="55" name="正方形/長方形 54"/>
          <p:cNvSpPr/>
          <p:nvPr/>
        </p:nvSpPr>
        <p:spPr>
          <a:xfrm>
            <a:off x="2681273" y="8865084"/>
            <a:ext cx="496074" cy="128240"/>
          </a:xfrm>
          <a:prstGeom prst="rect">
            <a:avLst/>
          </a:prstGeom>
        </p:spPr>
        <p:txBody>
          <a:bodyPr wrap="square" lIns="0" tIns="0" rIns="0" bIns="0">
            <a:spAutoFit/>
          </a:bodyPr>
          <a:lstStyle/>
          <a:p>
            <a:pPr>
              <a:lnSpc>
                <a:spcPts val="1000"/>
              </a:lnSpc>
            </a:pPr>
            <a:r>
              <a:rPr lang="ja-JP" altLang="en-US" sz="550" b="1" kern="2000" dirty="0">
                <a:latin typeface="メイリオ" pitchFamily="50" charset="-128"/>
                <a:ea typeface="メイリオ" pitchFamily="50" charset="-128"/>
                <a:cs typeface="メイリオ" pitchFamily="50" charset="-128"/>
              </a:rPr>
              <a:t>のみ</a:t>
            </a:r>
          </a:p>
        </p:txBody>
      </p:sp>
      <p:sp>
        <p:nvSpPr>
          <p:cNvPr id="56" name="正方形/長方形 55"/>
          <p:cNvSpPr/>
          <p:nvPr/>
        </p:nvSpPr>
        <p:spPr>
          <a:xfrm>
            <a:off x="1332782" y="6556572"/>
            <a:ext cx="1168868" cy="119263"/>
          </a:xfrm>
          <a:prstGeom prst="rect">
            <a:avLst/>
          </a:prstGeom>
        </p:spPr>
        <p:txBody>
          <a:bodyPr wrap="square" lIns="0" tIns="0" rIns="0" bIns="0">
            <a:spAutoFit/>
          </a:bodyPr>
          <a:lstStyle/>
          <a:p>
            <a:pPr>
              <a:lnSpc>
                <a:spcPts val="1000"/>
              </a:lnSpc>
            </a:pPr>
            <a:r>
              <a:rPr lang="ja-JP" altLang="en-US" sz="600" b="1" kern="2000" dirty="0">
                <a:latin typeface="メイリオ" pitchFamily="50" charset="-128"/>
                <a:ea typeface="メイリオ" pitchFamily="50" charset="-128"/>
                <a:cs typeface="メイリオ" pitchFamily="50" charset="-128"/>
              </a:rPr>
              <a:t>導入・運用負荷の軽減を実現</a:t>
            </a:r>
          </a:p>
        </p:txBody>
      </p:sp>
      <p:sp>
        <p:nvSpPr>
          <p:cNvPr id="57" name="正方形/長方形 56"/>
          <p:cNvSpPr/>
          <p:nvPr/>
        </p:nvSpPr>
        <p:spPr>
          <a:xfrm>
            <a:off x="2654812" y="7663262"/>
            <a:ext cx="1088638" cy="346249"/>
          </a:xfrm>
          <a:prstGeom prst="rect">
            <a:avLst/>
          </a:prstGeom>
        </p:spPr>
        <p:txBody>
          <a:bodyPr wrap="square" lIns="0" tIns="0" rIns="0" bIns="0">
            <a:spAutoFit/>
          </a:bodyPr>
          <a:lstStyle/>
          <a:p>
            <a:pPr algn="ctr">
              <a:lnSpc>
                <a:spcPts val="900"/>
              </a:lnSpc>
            </a:pPr>
            <a:r>
              <a:rPr lang="en-US" altLang="ja-JP" sz="750" b="1" dirty="0">
                <a:solidFill>
                  <a:srgbClr val="8EC31F"/>
                </a:solidFill>
                <a:latin typeface="メイリオ" panose="020B0604030504040204" pitchFamily="50" charset="-128"/>
                <a:ea typeface="メイリオ" panose="020B0604030504040204" pitchFamily="50" charset="-128"/>
                <a:cs typeface="メイリオ" pitchFamily="50" charset="-128"/>
              </a:rPr>
              <a:t>IT</a:t>
            </a:r>
            <a:r>
              <a:rPr lang="ja-JP" altLang="en-US" sz="750" b="1" dirty="0">
                <a:solidFill>
                  <a:srgbClr val="8EC31F"/>
                </a:solidFill>
                <a:latin typeface="メイリオ" panose="020B0604030504040204" pitchFamily="50" charset="-128"/>
                <a:ea typeface="メイリオ" panose="020B0604030504040204" pitchFamily="50" charset="-128"/>
                <a:cs typeface="メイリオ" pitchFamily="50" charset="-128"/>
              </a:rPr>
              <a:t>資産情報・</a:t>
            </a:r>
          </a:p>
          <a:p>
            <a:pPr algn="ctr">
              <a:lnSpc>
                <a:spcPts val="900"/>
              </a:lnSpc>
            </a:pPr>
            <a:r>
              <a:rPr lang="ja-JP" altLang="en-US" sz="750" b="1" dirty="0">
                <a:solidFill>
                  <a:srgbClr val="8EC31F"/>
                </a:solidFill>
                <a:latin typeface="メイリオ" panose="020B0604030504040204" pitchFamily="50" charset="-128"/>
                <a:ea typeface="メイリオ" panose="020B0604030504040204" pitchFamily="50" charset="-128"/>
                <a:cs typeface="メイリオ" pitchFamily="50" charset="-128"/>
              </a:rPr>
              <a:t>操作ログを収集し</a:t>
            </a:r>
          </a:p>
          <a:p>
            <a:pPr algn="ctr">
              <a:lnSpc>
                <a:spcPts val="900"/>
              </a:lnSpc>
            </a:pPr>
            <a:r>
              <a:rPr lang="ja-JP" altLang="en-US" sz="750" b="1" dirty="0">
                <a:solidFill>
                  <a:srgbClr val="8EC31F"/>
                </a:solidFill>
                <a:latin typeface="メイリオ" panose="020B0604030504040204" pitchFamily="50" charset="-128"/>
                <a:ea typeface="メイリオ" panose="020B0604030504040204" pitchFamily="50" charset="-128"/>
                <a:cs typeface="メイリオ" pitchFamily="50" charset="-128"/>
              </a:rPr>
              <a:t>利用実態を把握</a:t>
            </a:r>
          </a:p>
        </p:txBody>
      </p:sp>
      <p:sp>
        <p:nvSpPr>
          <p:cNvPr id="58" name="正方形/長方形 57"/>
          <p:cNvSpPr/>
          <p:nvPr/>
        </p:nvSpPr>
        <p:spPr>
          <a:xfrm>
            <a:off x="3871468" y="6505087"/>
            <a:ext cx="1088638" cy="230832"/>
          </a:xfrm>
          <a:prstGeom prst="rect">
            <a:avLst/>
          </a:prstGeom>
        </p:spPr>
        <p:txBody>
          <a:bodyPr wrap="square" lIns="0" tIns="0" rIns="0" bIns="0">
            <a:spAutoFit/>
          </a:bodyPr>
          <a:lstStyle/>
          <a:p>
            <a:pPr algn="ctr">
              <a:lnSpc>
                <a:spcPts val="900"/>
              </a:lnSpc>
            </a:pPr>
            <a:r>
              <a:rPr lang="ja-JP" altLang="en-US" sz="750" b="1" dirty="0">
                <a:latin typeface="メイリオ" panose="020B0604030504040204" pitchFamily="50" charset="-128"/>
                <a:ea typeface="メイリオ" panose="020B0604030504040204" pitchFamily="50" charset="-128"/>
                <a:cs typeface="メイリオ" pitchFamily="50" charset="-128"/>
              </a:rPr>
              <a:t>情報漏えい</a:t>
            </a:r>
          </a:p>
          <a:p>
            <a:pPr algn="ctr">
              <a:lnSpc>
                <a:spcPts val="900"/>
              </a:lnSpc>
            </a:pPr>
            <a:r>
              <a:rPr lang="ja-JP" altLang="en-US" sz="750" b="1" dirty="0">
                <a:latin typeface="メイリオ" panose="020B0604030504040204" pitchFamily="50" charset="-128"/>
                <a:ea typeface="メイリオ" panose="020B0604030504040204" pitchFamily="50" charset="-128"/>
                <a:cs typeface="メイリオ" pitchFamily="50" charset="-128"/>
              </a:rPr>
              <a:t>を抑止</a:t>
            </a:r>
          </a:p>
        </p:txBody>
      </p:sp>
      <p:sp>
        <p:nvSpPr>
          <p:cNvPr id="59" name="正方形/長方形 58"/>
          <p:cNvSpPr/>
          <p:nvPr/>
        </p:nvSpPr>
        <p:spPr>
          <a:xfrm>
            <a:off x="2597660" y="6615081"/>
            <a:ext cx="1088638" cy="346249"/>
          </a:xfrm>
          <a:prstGeom prst="rect">
            <a:avLst/>
          </a:prstGeom>
        </p:spPr>
        <p:txBody>
          <a:bodyPr wrap="square" lIns="0" tIns="0" rIns="0" bIns="0">
            <a:spAutoFit/>
          </a:bodyPr>
          <a:lstStyle/>
          <a:p>
            <a:pPr algn="ctr">
              <a:lnSpc>
                <a:spcPts val="900"/>
              </a:lnSpc>
            </a:pPr>
            <a:r>
              <a:rPr lang="ja-JP" altLang="en-US" sz="750" b="1" dirty="0">
                <a:solidFill>
                  <a:srgbClr val="00A0E9"/>
                </a:solidFill>
                <a:latin typeface="メイリオ" panose="020B0604030504040204" pitchFamily="50" charset="-128"/>
                <a:ea typeface="メイリオ" panose="020B0604030504040204" pitchFamily="50" charset="-128"/>
                <a:cs typeface="メイリオ" pitchFamily="50" charset="-128"/>
              </a:rPr>
              <a:t>クライアント</a:t>
            </a:r>
            <a:r>
              <a:rPr lang="en-US" altLang="ja-JP" sz="750" b="1" dirty="0">
                <a:solidFill>
                  <a:srgbClr val="00A0E9"/>
                </a:solidFill>
                <a:latin typeface="メイリオ" panose="020B0604030504040204" pitchFamily="50" charset="-128"/>
                <a:ea typeface="メイリオ" panose="020B0604030504040204" pitchFamily="50" charset="-128"/>
                <a:cs typeface="メイリオ" pitchFamily="50" charset="-128"/>
              </a:rPr>
              <a:t>PC</a:t>
            </a:r>
            <a:r>
              <a:rPr lang="ja-JP" altLang="en-US" sz="750" b="1" dirty="0">
                <a:solidFill>
                  <a:srgbClr val="00A0E9"/>
                </a:solidFill>
                <a:latin typeface="メイリオ" panose="020B0604030504040204" pitchFamily="50" charset="-128"/>
                <a:ea typeface="メイリオ" panose="020B0604030504040204" pitchFamily="50" charset="-128"/>
                <a:cs typeface="メイリオ" pitchFamily="50" charset="-128"/>
              </a:rPr>
              <a:t>や</a:t>
            </a:r>
          </a:p>
          <a:p>
            <a:pPr algn="ctr">
              <a:lnSpc>
                <a:spcPts val="900"/>
              </a:lnSpc>
            </a:pPr>
            <a:r>
              <a:rPr lang="en-US" altLang="ja-JP" sz="750" b="1" dirty="0">
                <a:solidFill>
                  <a:srgbClr val="00A0E9"/>
                </a:solidFill>
                <a:latin typeface="メイリオ" panose="020B0604030504040204" pitchFamily="50" charset="-128"/>
                <a:ea typeface="メイリオ" panose="020B0604030504040204" pitchFamily="50" charset="-128"/>
                <a:cs typeface="メイリオ" pitchFamily="50" charset="-128"/>
              </a:rPr>
              <a:t>USB</a:t>
            </a:r>
            <a:r>
              <a:rPr lang="ja-JP" altLang="en-US" sz="750" b="1" dirty="0">
                <a:solidFill>
                  <a:srgbClr val="00A0E9"/>
                </a:solidFill>
                <a:latin typeface="メイリオ" panose="020B0604030504040204" pitchFamily="50" charset="-128"/>
                <a:ea typeface="メイリオ" panose="020B0604030504040204" pitchFamily="50" charset="-128"/>
                <a:cs typeface="メイリオ" pitchFamily="50" charset="-128"/>
              </a:rPr>
              <a:t>メモリーを</a:t>
            </a:r>
          </a:p>
          <a:p>
            <a:pPr algn="ctr">
              <a:lnSpc>
                <a:spcPts val="900"/>
              </a:lnSpc>
            </a:pPr>
            <a:r>
              <a:rPr lang="ja-JP" altLang="en-US" sz="750" b="1" dirty="0">
                <a:solidFill>
                  <a:srgbClr val="00A0E9"/>
                </a:solidFill>
                <a:latin typeface="メイリオ" panose="020B0604030504040204" pitchFamily="50" charset="-128"/>
                <a:ea typeface="メイリオ" panose="020B0604030504040204" pitchFamily="50" charset="-128"/>
                <a:cs typeface="メイリオ" pitchFamily="50" charset="-128"/>
              </a:rPr>
              <a:t>適切に制限、管理を実現</a:t>
            </a:r>
          </a:p>
        </p:txBody>
      </p:sp>
      <p:sp>
        <p:nvSpPr>
          <p:cNvPr id="60" name="正方形/長方形 59"/>
          <p:cNvSpPr/>
          <p:nvPr/>
        </p:nvSpPr>
        <p:spPr>
          <a:xfrm>
            <a:off x="4404869" y="7929069"/>
            <a:ext cx="1630684" cy="115416"/>
          </a:xfrm>
          <a:prstGeom prst="rect">
            <a:avLst/>
          </a:prstGeom>
        </p:spPr>
        <p:txBody>
          <a:bodyPr wrap="square" lIns="0" tIns="0" rIns="0" bIns="0">
            <a:spAutoFit/>
          </a:bodyPr>
          <a:lstStyle/>
          <a:p>
            <a:pPr algn="ctr">
              <a:lnSpc>
                <a:spcPts val="900"/>
              </a:lnSpc>
            </a:pPr>
            <a:r>
              <a:rPr lang="ja-JP" altLang="en-US" sz="750" b="1" dirty="0">
                <a:latin typeface="メイリオ" panose="020B0604030504040204" pitchFamily="50" charset="-128"/>
                <a:ea typeface="メイリオ" panose="020B0604030504040204" pitchFamily="50" charset="-128"/>
                <a:cs typeface="メイリオ" pitchFamily="50" charset="-128"/>
              </a:rPr>
              <a:t>社内のデータのやり取りを一括管理</a:t>
            </a:r>
          </a:p>
        </p:txBody>
      </p:sp>
      <p:sp>
        <p:nvSpPr>
          <p:cNvPr id="61" name="正方形/長方形 60"/>
          <p:cNvSpPr/>
          <p:nvPr/>
        </p:nvSpPr>
        <p:spPr>
          <a:xfrm>
            <a:off x="418335" y="7730405"/>
            <a:ext cx="1772424" cy="128240"/>
          </a:xfrm>
          <a:prstGeom prst="rect">
            <a:avLst/>
          </a:prstGeom>
        </p:spPr>
        <p:txBody>
          <a:bodyPr wrap="square" lIns="0" tIns="0" rIns="0" bIns="0">
            <a:spAutoFit/>
          </a:bodyPr>
          <a:lstStyle/>
          <a:p>
            <a:pPr>
              <a:lnSpc>
                <a:spcPts val="1000"/>
              </a:lnSpc>
            </a:pPr>
            <a:r>
              <a:rPr lang="ja-JP" altLang="en-US" sz="550" kern="2000" dirty="0">
                <a:latin typeface="メイリオ" pitchFamily="50" charset="-128"/>
                <a:ea typeface="メイリオ" pitchFamily="50" charset="-128"/>
                <a:cs typeface="メイリオ" pitchFamily="50" charset="-128"/>
              </a:rPr>
              <a:t>「</a:t>
            </a:r>
            <a:r>
              <a:rPr lang="en-US" altLang="ja-JP" sz="550" kern="2000" dirty="0">
                <a:latin typeface="メイリオ" pitchFamily="50" charset="-128"/>
                <a:ea typeface="メイリオ" pitchFamily="50" charset="-128"/>
                <a:cs typeface="メイリオ" pitchFamily="50" charset="-128"/>
              </a:rPr>
              <a:t>SKYSEA Client View</a:t>
            </a:r>
            <a:r>
              <a:rPr lang="ja-JP" altLang="en-US" sz="550" kern="2000" dirty="0">
                <a:latin typeface="メイリオ" pitchFamily="50" charset="-128"/>
                <a:ea typeface="メイリオ" pitchFamily="50" charset="-128"/>
                <a:cs typeface="メイリオ" pitchFamily="50" charset="-128"/>
              </a:rPr>
              <a:t>」組込み済み </a:t>
            </a:r>
            <a:r>
              <a:rPr lang="en-US" altLang="ja-JP" sz="550" kern="2000" dirty="0">
                <a:latin typeface="メイリオ" pitchFamily="50" charset="-128"/>
                <a:ea typeface="メイリオ" pitchFamily="50" charset="-128"/>
                <a:cs typeface="メイリオ" pitchFamily="50" charset="-128"/>
              </a:rPr>
              <a:t>2</a:t>
            </a:r>
            <a:r>
              <a:rPr lang="ja-JP" altLang="en-US" sz="550" kern="2000" dirty="0">
                <a:latin typeface="メイリオ" pitchFamily="50" charset="-128"/>
                <a:ea typeface="メイリオ" pitchFamily="50" charset="-128"/>
                <a:cs typeface="メイリオ" pitchFamily="50" charset="-128"/>
              </a:rPr>
              <a:t>ドライブモデル</a:t>
            </a:r>
          </a:p>
        </p:txBody>
      </p:sp>
      <p:sp>
        <p:nvSpPr>
          <p:cNvPr id="62" name="正方形/長方形 61"/>
          <p:cNvSpPr/>
          <p:nvPr/>
        </p:nvSpPr>
        <p:spPr>
          <a:xfrm>
            <a:off x="1052992" y="7908491"/>
            <a:ext cx="1833008" cy="166712"/>
          </a:xfrm>
          <a:prstGeom prst="rect">
            <a:avLst/>
          </a:prstGeom>
        </p:spPr>
        <p:txBody>
          <a:bodyPr wrap="square" lIns="0" tIns="0" rIns="0" bIns="0">
            <a:spAutoFit/>
          </a:bodyPr>
          <a:lstStyle/>
          <a:p>
            <a:pPr>
              <a:lnSpc>
                <a:spcPts val="1300"/>
              </a:lnSpc>
            </a:pPr>
            <a:r>
              <a:rPr lang="en-US" altLang="ja-JP" sz="1400" b="1" kern="2000" dirty="0" smtClean="0">
                <a:latin typeface="メイリオ" pitchFamily="50" charset="-128"/>
                <a:ea typeface="メイリオ" pitchFamily="50" charset="-128"/>
                <a:cs typeface="メイリオ" pitchFamily="50" charset="-128"/>
              </a:rPr>
              <a:t>WE2C-SKYSEA</a:t>
            </a:r>
            <a:endParaRPr lang="ja-JP" altLang="en-US" sz="1400" b="1" kern="2000" dirty="0">
              <a:latin typeface="メイリオ" pitchFamily="50" charset="-128"/>
              <a:ea typeface="メイリオ" pitchFamily="50" charset="-128"/>
              <a:cs typeface="メイリオ" pitchFamily="50" charset="-128"/>
            </a:endParaRPr>
          </a:p>
        </p:txBody>
      </p:sp>
      <p:sp>
        <p:nvSpPr>
          <p:cNvPr id="63" name="正方形/長方形 62"/>
          <p:cNvSpPr/>
          <p:nvPr/>
        </p:nvSpPr>
        <p:spPr>
          <a:xfrm>
            <a:off x="291013" y="8173821"/>
            <a:ext cx="1088638" cy="115416"/>
          </a:xfrm>
          <a:prstGeom prst="rect">
            <a:avLst/>
          </a:prstGeom>
        </p:spPr>
        <p:txBody>
          <a:bodyPr wrap="square" lIns="0" tIns="0" rIns="0" bIns="0">
            <a:spAutoFit/>
          </a:bodyPr>
          <a:lstStyle/>
          <a:p>
            <a:pPr algn="ctr">
              <a:lnSpc>
                <a:spcPts val="900"/>
              </a:lnSpc>
            </a:pPr>
            <a:r>
              <a:rPr lang="ja-JP" altLang="en-US" sz="650" b="1" dirty="0" smtClean="0">
                <a:solidFill>
                  <a:schemeClr val="bg1"/>
                </a:solidFill>
                <a:latin typeface="メイリオ" panose="020B0604030504040204" pitchFamily="50" charset="-128"/>
                <a:ea typeface="メイリオ" panose="020B0604030504040204" pitchFamily="50" charset="-128"/>
                <a:cs typeface="メイリオ" pitchFamily="50" charset="-128"/>
              </a:rPr>
              <a:t>新規導入のお客様向け</a:t>
            </a:r>
            <a:endParaRPr lang="ja-JP" altLang="en-US" sz="650" b="1" dirty="0">
              <a:solidFill>
                <a:schemeClr val="bg1"/>
              </a:solidFill>
              <a:latin typeface="メイリオ" panose="020B0604030504040204" pitchFamily="50" charset="-128"/>
              <a:ea typeface="メイリオ" panose="020B0604030504040204" pitchFamily="50" charset="-128"/>
              <a:cs typeface="メイリオ" pitchFamily="50" charset="-128"/>
            </a:endParaRPr>
          </a:p>
        </p:txBody>
      </p:sp>
      <p:sp>
        <p:nvSpPr>
          <p:cNvPr id="64" name="正方形/長方形 63"/>
          <p:cNvSpPr/>
          <p:nvPr/>
        </p:nvSpPr>
        <p:spPr>
          <a:xfrm>
            <a:off x="282328" y="8260649"/>
            <a:ext cx="6931903" cy="115416"/>
          </a:xfrm>
          <a:prstGeom prst="rect">
            <a:avLst/>
          </a:prstGeom>
        </p:spPr>
        <p:txBody>
          <a:bodyPr wrap="square" lIns="0" tIns="0" rIns="0" bIns="0">
            <a:spAutoFit/>
          </a:bodyPr>
          <a:lstStyle/>
          <a:p>
            <a:pPr algn="ctr">
              <a:lnSpc>
                <a:spcPts val="900"/>
              </a:lnSpc>
            </a:pPr>
            <a:r>
              <a:rPr lang="en-US" altLang="ja-JP" sz="1050" b="1" dirty="0" smtClean="0">
                <a:solidFill>
                  <a:schemeClr val="bg1"/>
                </a:solidFill>
                <a:latin typeface="メイリオ" panose="020B0604030504040204" pitchFamily="50" charset="-128"/>
                <a:ea typeface="メイリオ" panose="020B0604030504040204" pitchFamily="50" charset="-128"/>
                <a:cs typeface="メイリオ" pitchFamily="50" charset="-128"/>
              </a:rPr>
              <a:t>SKYSEA Client View </a:t>
            </a:r>
            <a:r>
              <a:rPr lang="ja-JP" altLang="en-US" sz="1050" b="1" dirty="0" smtClean="0">
                <a:solidFill>
                  <a:schemeClr val="bg1"/>
                </a:solidFill>
                <a:latin typeface="メイリオ" panose="020B0604030504040204" pitchFamily="50" charset="-128"/>
                <a:ea typeface="メイリオ" panose="020B0604030504040204" pitchFamily="50" charset="-128"/>
                <a:cs typeface="メイリオ" pitchFamily="50" charset="-128"/>
              </a:rPr>
              <a:t>サーバーライセンス半額キャンペーン実施中！</a:t>
            </a:r>
            <a:endParaRPr lang="ja-JP" altLang="en-US" sz="1050" b="1" dirty="0">
              <a:solidFill>
                <a:schemeClr val="bg1"/>
              </a:solidFill>
              <a:latin typeface="メイリオ" panose="020B0604030504040204" pitchFamily="50" charset="-128"/>
              <a:ea typeface="メイリオ" panose="020B0604030504040204" pitchFamily="50" charset="-128"/>
              <a:cs typeface="メイリオ" pitchFamily="50" charset="-128"/>
            </a:endParaRPr>
          </a:p>
        </p:txBody>
      </p:sp>
      <p:sp>
        <p:nvSpPr>
          <p:cNvPr id="65" name="正方形/長方形 64"/>
          <p:cNvSpPr/>
          <p:nvPr/>
        </p:nvSpPr>
        <p:spPr>
          <a:xfrm>
            <a:off x="263276" y="8564351"/>
            <a:ext cx="1088638" cy="115416"/>
          </a:xfrm>
          <a:prstGeom prst="rect">
            <a:avLst/>
          </a:prstGeom>
        </p:spPr>
        <p:txBody>
          <a:bodyPr wrap="square" lIns="0" tIns="0" rIns="0" bIns="0">
            <a:spAutoFit/>
          </a:bodyPr>
          <a:lstStyle/>
          <a:p>
            <a:pPr algn="ctr">
              <a:lnSpc>
                <a:spcPts val="900"/>
              </a:lnSpc>
            </a:pPr>
            <a:r>
              <a:rPr lang="ja-JP" altLang="en-US" sz="650" b="1" dirty="0">
                <a:solidFill>
                  <a:srgbClr val="F39700"/>
                </a:solidFill>
                <a:latin typeface="メイリオ" panose="020B0604030504040204" pitchFamily="50" charset="-128"/>
                <a:ea typeface="メイリオ" panose="020B0604030504040204" pitchFamily="50" charset="-128"/>
                <a:cs typeface="メイリオ" pitchFamily="50" charset="-128"/>
              </a:rPr>
              <a:t>優待内容</a:t>
            </a:r>
          </a:p>
        </p:txBody>
      </p:sp>
      <p:sp>
        <p:nvSpPr>
          <p:cNvPr id="66" name="正方形/長方形 65"/>
          <p:cNvSpPr/>
          <p:nvPr/>
        </p:nvSpPr>
        <p:spPr>
          <a:xfrm>
            <a:off x="1570117" y="8679680"/>
            <a:ext cx="1088638" cy="115416"/>
          </a:xfrm>
          <a:prstGeom prst="rect">
            <a:avLst/>
          </a:prstGeom>
        </p:spPr>
        <p:txBody>
          <a:bodyPr wrap="square" lIns="0" tIns="0" rIns="0" bIns="0">
            <a:spAutoFit/>
          </a:bodyPr>
          <a:lstStyle/>
          <a:p>
            <a:pPr algn="ctr">
              <a:lnSpc>
                <a:spcPts val="900"/>
              </a:lnSpc>
            </a:pPr>
            <a:r>
              <a:rPr lang="en-US" altLang="ja-JP" sz="2700" b="1" dirty="0">
                <a:solidFill>
                  <a:srgbClr val="F39700"/>
                </a:solidFill>
                <a:latin typeface="メイリオ" panose="020B0604030504040204" pitchFamily="50" charset="-128"/>
                <a:ea typeface="メイリオ" panose="020B0604030504040204" pitchFamily="50" charset="-128"/>
                <a:cs typeface="メイリオ" pitchFamily="50" charset="-128"/>
              </a:rPr>
              <a:t>50</a:t>
            </a:r>
            <a:endParaRPr lang="ja-JP" altLang="en-US" sz="2700" b="1" dirty="0">
              <a:solidFill>
                <a:srgbClr val="F39700"/>
              </a:solidFill>
              <a:latin typeface="メイリオ" panose="020B0604030504040204" pitchFamily="50" charset="-128"/>
              <a:ea typeface="メイリオ" panose="020B0604030504040204" pitchFamily="50" charset="-128"/>
              <a:cs typeface="メイリオ" pitchFamily="50" charset="-128"/>
            </a:endParaRPr>
          </a:p>
        </p:txBody>
      </p:sp>
      <p:sp>
        <p:nvSpPr>
          <p:cNvPr id="67" name="正方形/長方形 66"/>
          <p:cNvSpPr/>
          <p:nvPr/>
        </p:nvSpPr>
        <p:spPr>
          <a:xfrm>
            <a:off x="1919809" y="8695254"/>
            <a:ext cx="1088638" cy="151965"/>
          </a:xfrm>
          <a:prstGeom prst="rect">
            <a:avLst/>
          </a:prstGeom>
        </p:spPr>
        <p:txBody>
          <a:bodyPr wrap="square" lIns="0" tIns="0" rIns="0" bIns="0">
            <a:spAutoFit/>
          </a:bodyPr>
          <a:lstStyle/>
          <a:p>
            <a:pPr algn="ctr">
              <a:lnSpc>
                <a:spcPts val="900"/>
              </a:lnSpc>
            </a:pPr>
            <a:r>
              <a:rPr lang="en-US" altLang="ja-JP" sz="1700" b="1" dirty="0">
                <a:solidFill>
                  <a:srgbClr val="F39700"/>
                </a:solidFill>
                <a:latin typeface="メイリオ" panose="020B0604030504040204" pitchFamily="50" charset="-128"/>
                <a:ea typeface="メイリオ" panose="020B0604030504040204" pitchFamily="50" charset="-128"/>
                <a:cs typeface="メイリオ" pitchFamily="50" charset="-128"/>
              </a:rPr>
              <a:t>%</a:t>
            </a:r>
            <a:endParaRPr lang="ja-JP" altLang="en-US" sz="1700" b="1" dirty="0">
              <a:solidFill>
                <a:srgbClr val="F39700"/>
              </a:solidFill>
              <a:latin typeface="メイリオ" panose="020B0604030504040204" pitchFamily="50" charset="-128"/>
              <a:ea typeface="メイリオ" panose="020B0604030504040204" pitchFamily="50" charset="-128"/>
              <a:cs typeface="メイリオ" pitchFamily="50" charset="-128"/>
            </a:endParaRPr>
          </a:p>
        </p:txBody>
      </p:sp>
      <p:sp>
        <p:nvSpPr>
          <p:cNvPr id="68" name="正方形/長方形 67"/>
          <p:cNvSpPr/>
          <p:nvPr/>
        </p:nvSpPr>
        <p:spPr>
          <a:xfrm>
            <a:off x="2335549" y="8671732"/>
            <a:ext cx="1088638" cy="115416"/>
          </a:xfrm>
          <a:prstGeom prst="rect">
            <a:avLst/>
          </a:prstGeom>
        </p:spPr>
        <p:txBody>
          <a:bodyPr wrap="square" lIns="0" tIns="0" rIns="0" bIns="0">
            <a:spAutoFit/>
          </a:bodyPr>
          <a:lstStyle/>
          <a:p>
            <a:pPr algn="ctr">
              <a:lnSpc>
                <a:spcPts val="900"/>
              </a:lnSpc>
            </a:pPr>
            <a:r>
              <a:rPr lang="en-US" altLang="ja-JP" sz="2500" b="1" dirty="0" smtClean="0">
                <a:solidFill>
                  <a:srgbClr val="F39700"/>
                </a:solidFill>
                <a:latin typeface="メイリオ" panose="020B0604030504040204" pitchFamily="50" charset="-128"/>
                <a:ea typeface="メイリオ" panose="020B0604030504040204" pitchFamily="50" charset="-128"/>
                <a:cs typeface="メイリオ" pitchFamily="50" charset="-128"/>
              </a:rPr>
              <a:t>OFF</a:t>
            </a:r>
            <a:endParaRPr lang="ja-JP" altLang="en-US" sz="2500" b="1" dirty="0">
              <a:solidFill>
                <a:srgbClr val="F39700"/>
              </a:solidFill>
              <a:latin typeface="メイリオ" panose="020B0604030504040204" pitchFamily="50" charset="-128"/>
              <a:ea typeface="メイリオ" panose="020B0604030504040204" pitchFamily="50" charset="-128"/>
              <a:cs typeface="メイリオ" pitchFamily="50" charset="-128"/>
            </a:endParaRPr>
          </a:p>
        </p:txBody>
      </p:sp>
      <p:sp>
        <p:nvSpPr>
          <p:cNvPr id="69" name="正方形/長方形 68"/>
          <p:cNvSpPr/>
          <p:nvPr/>
        </p:nvSpPr>
        <p:spPr>
          <a:xfrm>
            <a:off x="3290887" y="8492693"/>
            <a:ext cx="2676905" cy="269304"/>
          </a:xfrm>
          <a:prstGeom prst="rect">
            <a:avLst/>
          </a:prstGeom>
        </p:spPr>
        <p:txBody>
          <a:bodyPr wrap="square" lIns="0" tIns="0" rIns="0" bIns="0">
            <a:spAutoFit/>
          </a:bodyPr>
          <a:lstStyle/>
          <a:p>
            <a:pPr>
              <a:lnSpc>
                <a:spcPts val="700"/>
              </a:lnSpc>
            </a:pPr>
            <a:r>
              <a:rPr lang="en-US" altLang="ja-JP" sz="500" kern="2000" dirty="0">
                <a:latin typeface="メイリオ" pitchFamily="50" charset="-128"/>
                <a:ea typeface="メイリオ" pitchFamily="50" charset="-128"/>
                <a:cs typeface="メイリオ" pitchFamily="50" charset="-128"/>
              </a:rPr>
              <a:t>SKYSEA Client View</a:t>
            </a:r>
            <a:r>
              <a:rPr lang="ja-JP" altLang="en-US" sz="500" kern="2000" dirty="0">
                <a:latin typeface="メイリオ" pitchFamily="50" charset="-128"/>
                <a:ea typeface="メイリオ" pitchFamily="50" charset="-128"/>
                <a:cs typeface="メイリオ" pitchFamily="50" charset="-128"/>
              </a:rPr>
              <a:t>をインストールした株式会社アイ・オー・データ機器製アプライアンスプラットフォーム装置「</a:t>
            </a:r>
            <a:r>
              <a:rPr lang="en-US" altLang="ja-JP" sz="500" kern="2000" dirty="0">
                <a:latin typeface="メイリオ" pitchFamily="50" charset="-128"/>
                <a:ea typeface="メイリオ" pitchFamily="50" charset="-128"/>
                <a:cs typeface="メイリオ" pitchFamily="50" charset="-128"/>
              </a:rPr>
              <a:t>HDL-Z2WEC</a:t>
            </a:r>
            <a:r>
              <a:rPr lang="ja-JP" altLang="en-US" sz="500" kern="2000" dirty="0">
                <a:latin typeface="メイリオ" pitchFamily="50" charset="-128"/>
                <a:ea typeface="メイリオ" pitchFamily="50" charset="-128"/>
                <a:cs typeface="メイリオ" pitchFamily="50" charset="-128"/>
              </a:rPr>
              <a:t>シリーズ」（</a:t>
            </a:r>
            <a:r>
              <a:rPr lang="en-US" altLang="ja-JP" sz="500" kern="2000" dirty="0">
                <a:latin typeface="メイリオ" pitchFamily="50" charset="-128"/>
                <a:ea typeface="メイリオ" pitchFamily="50" charset="-128"/>
                <a:cs typeface="メイリオ" pitchFamily="50" charset="-128"/>
              </a:rPr>
              <a:t>WE2C-SKYSEA</a:t>
            </a:r>
            <a:r>
              <a:rPr lang="ja-JP" altLang="en-US" sz="500" kern="2000" dirty="0">
                <a:latin typeface="メイリオ" pitchFamily="50" charset="-128"/>
                <a:ea typeface="メイリオ" pitchFamily="50" charset="-128"/>
                <a:cs typeface="メイリオ" pitchFamily="50" charset="-128"/>
              </a:rPr>
              <a:t>）を新規ご購入のお客様に、</a:t>
            </a:r>
            <a:r>
              <a:rPr lang="en-US" altLang="ja-JP" sz="500" kern="2000" dirty="0">
                <a:latin typeface="メイリオ" pitchFamily="50" charset="-128"/>
                <a:ea typeface="メイリオ" pitchFamily="50" charset="-128"/>
                <a:cs typeface="メイリオ" pitchFamily="50" charset="-128"/>
              </a:rPr>
              <a:t>SKYSEA Client View</a:t>
            </a:r>
            <a:r>
              <a:rPr lang="ja-JP" altLang="en-US" sz="500" kern="2000" dirty="0">
                <a:latin typeface="メイリオ" pitchFamily="50" charset="-128"/>
                <a:ea typeface="メイリオ" pitchFamily="50" charset="-128"/>
                <a:cs typeface="メイリオ" pitchFamily="50" charset="-128"/>
              </a:rPr>
              <a:t>のサーバーライセンスを</a:t>
            </a:r>
            <a:r>
              <a:rPr lang="en-US" altLang="ja-JP" sz="650" b="1" kern="2000" dirty="0">
                <a:solidFill>
                  <a:srgbClr val="EA5514"/>
                </a:solidFill>
                <a:latin typeface="メイリオ" pitchFamily="50" charset="-128"/>
                <a:ea typeface="メイリオ" pitchFamily="50" charset="-128"/>
                <a:cs typeface="メイリオ" pitchFamily="50" charset="-128"/>
              </a:rPr>
              <a:t>50%OFF</a:t>
            </a:r>
            <a:r>
              <a:rPr lang="ja-JP" altLang="en-US" sz="500" kern="2000" dirty="0">
                <a:latin typeface="メイリオ" pitchFamily="50" charset="-128"/>
                <a:ea typeface="メイリオ" pitchFamily="50" charset="-128"/>
                <a:cs typeface="メイリオ" pitchFamily="50" charset="-128"/>
              </a:rPr>
              <a:t>でご提供！</a:t>
            </a:r>
          </a:p>
        </p:txBody>
      </p:sp>
      <p:pic>
        <p:nvPicPr>
          <p:cNvPr id="12" name="図 11"/>
          <p:cNvPicPr>
            <a:picLocks noChangeAspect="1"/>
          </p:cNvPicPr>
          <p:nvPr/>
        </p:nvPicPr>
        <p:blipFill>
          <a:blip r:embed="rId24" cstate="screen">
            <a:extLst>
              <a:ext uri="{28A0092B-C50C-407E-A947-70E740481C1C}">
                <a14:useLocalDpi xmlns="" xmlns:a14="http://schemas.microsoft.com/office/drawing/2010/main" val="0"/>
              </a:ext>
            </a:extLst>
          </a:blip>
          <a:stretch>
            <a:fillRect/>
          </a:stretch>
        </p:blipFill>
        <p:spPr>
          <a:xfrm rot="16200000">
            <a:off x="5656610" y="9165869"/>
            <a:ext cx="218948" cy="438858"/>
          </a:xfrm>
          <a:prstGeom prst="rect">
            <a:avLst/>
          </a:prstGeom>
        </p:spPr>
      </p:pic>
      <p:sp>
        <p:nvSpPr>
          <p:cNvPr id="71" name="正方形/長方形 70"/>
          <p:cNvSpPr/>
          <p:nvPr/>
        </p:nvSpPr>
        <p:spPr>
          <a:xfrm>
            <a:off x="5193902" y="9299536"/>
            <a:ext cx="1088638" cy="179536"/>
          </a:xfrm>
          <a:prstGeom prst="rect">
            <a:avLst/>
          </a:prstGeom>
        </p:spPr>
        <p:txBody>
          <a:bodyPr wrap="square" lIns="0" tIns="0" rIns="0" bIns="0">
            <a:spAutoFit/>
          </a:bodyPr>
          <a:lstStyle/>
          <a:p>
            <a:pPr algn="ctr">
              <a:lnSpc>
                <a:spcPts val="700"/>
              </a:lnSpc>
            </a:pPr>
            <a:r>
              <a:rPr lang="ja-JP" altLang="en-US" sz="500" b="1" dirty="0" smtClean="0">
                <a:solidFill>
                  <a:schemeClr val="bg1"/>
                </a:solidFill>
                <a:latin typeface="メイリオ" panose="020B0604030504040204" pitchFamily="50" charset="-128"/>
                <a:ea typeface="メイリオ" panose="020B0604030504040204" pitchFamily="50" charset="-128"/>
                <a:cs typeface="メイリオ" pitchFamily="50" charset="-128"/>
              </a:rPr>
              <a:t>スマホは</a:t>
            </a:r>
          </a:p>
          <a:p>
            <a:pPr algn="ctr">
              <a:lnSpc>
                <a:spcPts val="700"/>
              </a:lnSpc>
            </a:pPr>
            <a:r>
              <a:rPr lang="ja-JP" altLang="en-US" sz="500" b="1" dirty="0" smtClean="0">
                <a:solidFill>
                  <a:schemeClr val="bg1"/>
                </a:solidFill>
                <a:latin typeface="メイリオ" panose="020B0604030504040204" pitchFamily="50" charset="-128"/>
                <a:ea typeface="メイリオ" panose="020B0604030504040204" pitchFamily="50" charset="-128"/>
                <a:cs typeface="メイリオ" pitchFamily="50" charset="-128"/>
              </a:rPr>
              <a:t>こちらから</a:t>
            </a:r>
            <a:endParaRPr lang="ja-JP" altLang="en-US" sz="500" b="1" dirty="0">
              <a:solidFill>
                <a:schemeClr val="bg1"/>
              </a:solidFill>
              <a:latin typeface="メイリオ" panose="020B0604030504040204" pitchFamily="50" charset="-128"/>
              <a:ea typeface="メイリオ" panose="020B0604030504040204" pitchFamily="50" charset="-128"/>
              <a:cs typeface="メイリオ" pitchFamily="50" charset="-128"/>
            </a:endParaRPr>
          </a:p>
        </p:txBody>
      </p:sp>
      <p:sp>
        <p:nvSpPr>
          <p:cNvPr id="72" name="正方形/長方形 71"/>
          <p:cNvSpPr/>
          <p:nvPr/>
        </p:nvSpPr>
        <p:spPr>
          <a:xfrm>
            <a:off x="1226977" y="8499960"/>
            <a:ext cx="882036" cy="256480"/>
          </a:xfrm>
          <a:prstGeom prst="rect">
            <a:avLst/>
          </a:prstGeom>
        </p:spPr>
        <p:txBody>
          <a:bodyPr wrap="square" lIns="0" tIns="0" rIns="0" bIns="0">
            <a:spAutoFit/>
          </a:bodyPr>
          <a:lstStyle/>
          <a:p>
            <a:pPr>
              <a:lnSpc>
                <a:spcPts val="1000"/>
              </a:lnSpc>
            </a:pPr>
            <a:r>
              <a:rPr lang="ja-JP" altLang="en-US" sz="600" b="1" kern="2000" dirty="0">
                <a:latin typeface="メイリオ" pitchFamily="50" charset="-128"/>
                <a:ea typeface="メイリオ" pitchFamily="50" charset="-128"/>
                <a:cs typeface="メイリオ" pitchFamily="50" charset="-128"/>
              </a:rPr>
              <a:t>サーバー</a:t>
            </a:r>
          </a:p>
          <a:p>
            <a:pPr>
              <a:lnSpc>
                <a:spcPts val="1000"/>
              </a:lnSpc>
            </a:pPr>
            <a:r>
              <a:rPr lang="ja-JP" altLang="en-US" sz="600" b="1" kern="2000" dirty="0">
                <a:latin typeface="メイリオ" pitchFamily="50" charset="-128"/>
                <a:ea typeface="メイリオ" pitchFamily="50" charset="-128"/>
                <a:cs typeface="メイリオ" pitchFamily="50" charset="-128"/>
              </a:rPr>
              <a:t>ライセンス価格が</a:t>
            </a:r>
          </a:p>
        </p:txBody>
      </p:sp>
      <p:sp>
        <p:nvSpPr>
          <p:cNvPr id="73" name="正方形/長方形 72"/>
          <p:cNvSpPr/>
          <p:nvPr/>
        </p:nvSpPr>
        <p:spPr>
          <a:xfrm>
            <a:off x="1473909" y="8009667"/>
            <a:ext cx="1088638" cy="115416"/>
          </a:xfrm>
          <a:prstGeom prst="rect">
            <a:avLst/>
          </a:prstGeom>
        </p:spPr>
        <p:txBody>
          <a:bodyPr wrap="square" lIns="0" tIns="0" rIns="0" bIns="0">
            <a:spAutoFit/>
          </a:bodyPr>
          <a:lstStyle/>
          <a:p>
            <a:pPr algn="ctr">
              <a:lnSpc>
                <a:spcPts val="900"/>
              </a:lnSpc>
            </a:pPr>
            <a:r>
              <a:rPr lang="ja-JP" altLang="en-US" sz="750" b="1" dirty="0" smtClean="0">
                <a:solidFill>
                  <a:schemeClr val="bg1"/>
                </a:solidFill>
                <a:latin typeface="メイリオ" panose="020B0604030504040204" pitchFamily="50" charset="-128"/>
                <a:ea typeface="メイリオ" panose="020B0604030504040204" pitchFamily="50" charset="-128"/>
                <a:cs typeface="メイリオ" pitchFamily="50" charset="-128"/>
              </a:rPr>
              <a:t>さらに</a:t>
            </a:r>
            <a:endParaRPr lang="ja-JP" altLang="en-US" sz="750" b="1" dirty="0">
              <a:solidFill>
                <a:schemeClr val="bg1"/>
              </a:solidFill>
              <a:latin typeface="メイリオ" panose="020B0604030504040204" pitchFamily="50" charset="-128"/>
              <a:ea typeface="メイリオ" panose="020B0604030504040204" pitchFamily="50" charset="-128"/>
              <a:cs typeface="メイリオ" pitchFamily="50" charset="-128"/>
            </a:endParaRPr>
          </a:p>
        </p:txBody>
      </p:sp>
      <p:sp>
        <p:nvSpPr>
          <p:cNvPr id="74" name="正方形/長方形 73"/>
          <p:cNvSpPr/>
          <p:nvPr/>
        </p:nvSpPr>
        <p:spPr>
          <a:xfrm>
            <a:off x="951355" y="8864117"/>
            <a:ext cx="1775971" cy="128240"/>
          </a:xfrm>
          <a:prstGeom prst="rect">
            <a:avLst/>
          </a:prstGeom>
        </p:spPr>
        <p:txBody>
          <a:bodyPr wrap="square" lIns="0" tIns="0" rIns="0" bIns="0">
            <a:spAutoFit/>
          </a:bodyPr>
          <a:lstStyle/>
          <a:p>
            <a:pPr>
              <a:lnSpc>
                <a:spcPts val="1000"/>
              </a:lnSpc>
            </a:pPr>
            <a:r>
              <a:rPr lang="ja-JP" altLang="en-US" sz="550" b="1" kern="2000" dirty="0">
                <a:solidFill>
                  <a:srgbClr val="F39700"/>
                </a:solidFill>
                <a:latin typeface="メイリオ" pitchFamily="50" charset="-128"/>
                <a:ea typeface="メイリオ" pitchFamily="50" charset="-128"/>
                <a:cs typeface="メイリオ" pitchFamily="50" charset="-128"/>
              </a:rPr>
              <a:t>「画面操作録画」「送信メールログ」「リモート操作」</a:t>
            </a:r>
          </a:p>
        </p:txBody>
      </p:sp>
      <p:sp>
        <p:nvSpPr>
          <p:cNvPr id="75" name="正方形/長方形 74"/>
          <p:cNvSpPr/>
          <p:nvPr/>
        </p:nvSpPr>
        <p:spPr>
          <a:xfrm>
            <a:off x="955522" y="8963969"/>
            <a:ext cx="2283751" cy="115416"/>
          </a:xfrm>
          <a:prstGeom prst="rect">
            <a:avLst/>
          </a:prstGeom>
        </p:spPr>
        <p:txBody>
          <a:bodyPr wrap="square" lIns="0" tIns="0" rIns="0" bIns="0">
            <a:spAutoFit/>
          </a:bodyPr>
          <a:lstStyle/>
          <a:p>
            <a:pPr>
              <a:lnSpc>
                <a:spcPts val="1000"/>
              </a:lnSpc>
            </a:pPr>
            <a:r>
              <a:rPr lang="ja-JP" altLang="en-US" sz="500" b="1" kern="2000" dirty="0">
                <a:latin typeface="メイリオ" pitchFamily="50" charset="-128"/>
                <a:ea typeface="メイリオ" pitchFamily="50" charset="-128"/>
                <a:cs typeface="メイリオ" pitchFamily="50" charset="-128"/>
              </a:rPr>
              <a:t>「お好きなオプション</a:t>
            </a:r>
            <a:r>
              <a:rPr lang="en-US" altLang="ja-JP" sz="500" b="1" kern="2000" dirty="0">
                <a:latin typeface="メイリオ" pitchFamily="50" charset="-128"/>
                <a:ea typeface="メイリオ" pitchFamily="50" charset="-128"/>
                <a:cs typeface="メイリオ" pitchFamily="50" charset="-128"/>
              </a:rPr>
              <a:t>1</a:t>
            </a:r>
            <a:r>
              <a:rPr lang="ja-JP" altLang="en-US" sz="500" b="1" kern="2000" dirty="0">
                <a:latin typeface="メイリオ" pitchFamily="50" charset="-128"/>
                <a:ea typeface="メイリオ" pitchFamily="50" charset="-128"/>
                <a:cs typeface="メイリオ" pitchFamily="50" charset="-128"/>
              </a:rPr>
              <a:t>つライセンス無料キャンペーン」と併用可能！</a:t>
            </a:r>
          </a:p>
        </p:txBody>
      </p:sp>
      <p:sp>
        <p:nvSpPr>
          <p:cNvPr id="76" name="正方形/長方形 75"/>
          <p:cNvSpPr/>
          <p:nvPr/>
        </p:nvSpPr>
        <p:spPr>
          <a:xfrm>
            <a:off x="981163" y="9055027"/>
            <a:ext cx="2283751" cy="128240"/>
          </a:xfrm>
          <a:prstGeom prst="rect">
            <a:avLst/>
          </a:prstGeom>
        </p:spPr>
        <p:txBody>
          <a:bodyPr wrap="square" lIns="0" tIns="0" rIns="0" bIns="0">
            <a:spAutoFit/>
          </a:bodyPr>
          <a:lstStyle/>
          <a:p>
            <a:pPr>
              <a:lnSpc>
                <a:spcPts val="1000"/>
              </a:lnSpc>
            </a:pPr>
            <a:r>
              <a:rPr lang="ja-JP" altLang="en-US" sz="450" kern="2000" dirty="0">
                <a:latin typeface="メイリオ" pitchFamily="50" charset="-128"/>
                <a:ea typeface="メイリオ" pitchFamily="50" charset="-128"/>
                <a:cs typeface="メイリオ" pitchFamily="50" charset="-128"/>
              </a:rPr>
              <a:t>●クライアント台数は</a:t>
            </a:r>
            <a:r>
              <a:rPr lang="en-US" altLang="ja-JP" sz="450" kern="2000" dirty="0">
                <a:latin typeface="メイリオ" pitchFamily="50" charset="-128"/>
                <a:ea typeface="メイリオ" pitchFamily="50" charset="-128"/>
                <a:cs typeface="メイリオ" pitchFamily="50" charset="-128"/>
              </a:rPr>
              <a:t>20</a:t>
            </a:r>
            <a:r>
              <a:rPr lang="ja-JP" altLang="en-US" sz="450" kern="2000" dirty="0">
                <a:latin typeface="メイリオ" pitchFamily="50" charset="-128"/>
                <a:ea typeface="メイリオ" pitchFamily="50" charset="-128"/>
                <a:cs typeface="メイリオ" pitchFamily="50" charset="-128"/>
              </a:rPr>
              <a:t>台までご利用</a:t>
            </a:r>
            <a:r>
              <a:rPr lang="ja-JP" altLang="en-US" sz="450" kern="2000" dirty="0" smtClean="0">
                <a:latin typeface="メイリオ" pitchFamily="50" charset="-128"/>
                <a:ea typeface="メイリオ" pitchFamily="50" charset="-128"/>
                <a:cs typeface="メイリオ" pitchFamily="50" charset="-128"/>
              </a:rPr>
              <a:t>いただけます</a:t>
            </a:r>
            <a:r>
              <a:rPr lang="ja-JP" altLang="ja-JP" sz="450" dirty="0">
                <a:latin typeface="メイリオ" panose="020B0604030504040204" pitchFamily="50" charset="-128"/>
                <a:ea typeface="メイリオ" panose="020B0604030504040204" pitchFamily="50" charset="-128"/>
              </a:rPr>
              <a:t>。</a:t>
            </a:r>
            <a:endParaRPr lang="ja-JP" altLang="en-US" sz="450" kern="2000" dirty="0">
              <a:latin typeface="メイリオ" pitchFamily="50" charset="-128"/>
              <a:ea typeface="メイリオ" pitchFamily="50" charset="-128"/>
              <a:cs typeface="メイリオ" pitchFamily="50" charset="-128"/>
            </a:endParaRPr>
          </a:p>
        </p:txBody>
      </p:sp>
      <p:sp>
        <p:nvSpPr>
          <p:cNvPr id="77" name="正方形/長方形 76"/>
          <p:cNvSpPr/>
          <p:nvPr/>
        </p:nvSpPr>
        <p:spPr>
          <a:xfrm>
            <a:off x="3097981" y="8869192"/>
            <a:ext cx="1088638" cy="115416"/>
          </a:xfrm>
          <a:prstGeom prst="rect">
            <a:avLst/>
          </a:prstGeom>
        </p:spPr>
        <p:txBody>
          <a:bodyPr wrap="square" lIns="0" tIns="0" rIns="0" bIns="0">
            <a:spAutoFit/>
          </a:bodyPr>
          <a:lstStyle/>
          <a:p>
            <a:pPr algn="ctr">
              <a:lnSpc>
                <a:spcPts val="900"/>
              </a:lnSpc>
            </a:pPr>
            <a:r>
              <a:rPr lang="ja-JP" altLang="en-US" sz="650" b="1" dirty="0">
                <a:solidFill>
                  <a:schemeClr val="bg1"/>
                </a:solidFill>
                <a:latin typeface="メイリオ" panose="020B0604030504040204" pitchFamily="50" charset="-128"/>
                <a:ea typeface="メイリオ" panose="020B0604030504040204" pitchFamily="50" charset="-128"/>
                <a:cs typeface="メイリオ" pitchFamily="50" charset="-128"/>
              </a:rPr>
              <a:t>対象期間</a:t>
            </a:r>
          </a:p>
        </p:txBody>
      </p:sp>
      <p:sp>
        <p:nvSpPr>
          <p:cNvPr id="78" name="正方形/長方形 77"/>
          <p:cNvSpPr/>
          <p:nvPr/>
        </p:nvSpPr>
        <p:spPr>
          <a:xfrm>
            <a:off x="4050757" y="8905737"/>
            <a:ext cx="1734239" cy="115416"/>
          </a:xfrm>
          <a:prstGeom prst="rect">
            <a:avLst/>
          </a:prstGeom>
        </p:spPr>
        <p:txBody>
          <a:bodyPr wrap="square" lIns="0" tIns="0" rIns="0" bIns="0">
            <a:spAutoFit/>
          </a:bodyPr>
          <a:lstStyle/>
          <a:p>
            <a:pPr algn="ctr">
              <a:lnSpc>
                <a:spcPts val="900"/>
              </a:lnSpc>
            </a:pPr>
            <a:r>
              <a:rPr lang="en-US" altLang="ja-JP" sz="1400" b="1" dirty="0">
                <a:solidFill>
                  <a:srgbClr val="06AF7A"/>
                </a:solidFill>
                <a:latin typeface="メイリオ" panose="020B0604030504040204" pitchFamily="50" charset="-128"/>
                <a:ea typeface="メイリオ" panose="020B0604030504040204" pitchFamily="50" charset="-128"/>
                <a:cs typeface="メイリオ" pitchFamily="50" charset="-128"/>
              </a:rPr>
              <a:t>2015</a:t>
            </a:r>
            <a:r>
              <a:rPr lang="ja-JP" altLang="en-US" sz="900" b="1" dirty="0">
                <a:solidFill>
                  <a:srgbClr val="06AF7A"/>
                </a:solidFill>
                <a:latin typeface="メイリオ" panose="020B0604030504040204" pitchFamily="50" charset="-128"/>
                <a:ea typeface="メイリオ" panose="020B0604030504040204" pitchFamily="50" charset="-128"/>
                <a:cs typeface="メイリオ" pitchFamily="50" charset="-128"/>
              </a:rPr>
              <a:t>年</a:t>
            </a:r>
            <a:r>
              <a:rPr lang="en-US" altLang="ja-JP" sz="1400" b="1" dirty="0">
                <a:solidFill>
                  <a:srgbClr val="06AF7A"/>
                </a:solidFill>
                <a:latin typeface="メイリオ" panose="020B0604030504040204" pitchFamily="50" charset="-128"/>
                <a:ea typeface="メイリオ" panose="020B0604030504040204" pitchFamily="50" charset="-128"/>
                <a:cs typeface="メイリオ" pitchFamily="50" charset="-128"/>
              </a:rPr>
              <a:t>3</a:t>
            </a:r>
            <a:r>
              <a:rPr lang="ja-JP" altLang="en-US" sz="650" b="1" dirty="0">
                <a:solidFill>
                  <a:srgbClr val="06AF7A"/>
                </a:solidFill>
                <a:latin typeface="メイリオ" panose="020B0604030504040204" pitchFamily="50" charset="-128"/>
                <a:ea typeface="メイリオ" panose="020B0604030504040204" pitchFamily="50" charset="-128"/>
                <a:cs typeface="メイリオ" pitchFamily="50" charset="-128"/>
              </a:rPr>
              <a:t>月</a:t>
            </a:r>
            <a:r>
              <a:rPr lang="en-US" altLang="ja-JP" sz="1400" b="1" dirty="0">
                <a:solidFill>
                  <a:srgbClr val="06AF7A"/>
                </a:solidFill>
                <a:latin typeface="メイリオ" panose="020B0604030504040204" pitchFamily="50" charset="-128"/>
                <a:ea typeface="メイリオ" panose="020B0604030504040204" pitchFamily="50" charset="-128"/>
                <a:cs typeface="メイリオ" pitchFamily="50" charset="-128"/>
              </a:rPr>
              <a:t>31</a:t>
            </a:r>
            <a:r>
              <a:rPr lang="ja-JP" altLang="en-US" sz="900" b="1" dirty="0">
                <a:solidFill>
                  <a:srgbClr val="06AF7A"/>
                </a:solidFill>
                <a:latin typeface="メイリオ" panose="020B0604030504040204" pitchFamily="50" charset="-128"/>
                <a:ea typeface="メイリオ" panose="020B0604030504040204" pitchFamily="50" charset="-128"/>
                <a:cs typeface="メイリオ" pitchFamily="50" charset="-128"/>
              </a:rPr>
              <a:t>日（火）まで</a:t>
            </a:r>
          </a:p>
        </p:txBody>
      </p:sp>
      <p:sp>
        <p:nvSpPr>
          <p:cNvPr id="79" name="正方形/長方形 78"/>
          <p:cNvSpPr/>
          <p:nvPr/>
        </p:nvSpPr>
        <p:spPr>
          <a:xfrm>
            <a:off x="3313744" y="9013745"/>
            <a:ext cx="835919" cy="113493"/>
          </a:xfrm>
          <a:prstGeom prst="rect">
            <a:avLst/>
          </a:prstGeom>
        </p:spPr>
        <p:txBody>
          <a:bodyPr wrap="square" lIns="0" tIns="0" rIns="0" bIns="0">
            <a:spAutoFit/>
          </a:bodyPr>
          <a:lstStyle/>
          <a:p>
            <a:pPr>
              <a:lnSpc>
                <a:spcPts val="1000"/>
              </a:lnSpc>
            </a:pPr>
            <a:r>
              <a:rPr lang="ja-JP" altLang="en-US" sz="450" b="1" kern="2000" dirty="0">
                <a:latin typeface="メイリオ" pitchFamily="50" charset="-128"/>
                <a:ea typeface="メイリオ" pitchFamily="50" charset="-128"/>
                <a:cs typeface="メイリオ" pitchFamily="50" charset="-128"/>
              </a:rPr>
              <a:t>詳しくはこちら</a:t>
            </a:r>
          </a:p>
        </p:txBody>
      </p:sp>
      <p:sp>
        <p:nvSpPr>
          <p:cNvPr id="80" name="正方形/長方形 79"/>
          <p:cNvSpPr/>
          <p:nvPr/>
        </p:nvSpPr>
        <p:spPr>
          <a:xfrm>
            <a:off x="3863840" y="9015332"/>
            <a:ext cx="2250315" cy="115416"/>
          </a:xfrm>
          <a:prstGeom prst="rect">
            <a:avLst/>
          </a:prstGeom>
        </p:spPr>
        <p:txBody>
          <a:bodyPr wrap="square" lIns="0" tIns="0" rIns="0" bIns="0">
            <a:spAutoFit/>
          </a:bodyPr>
          <a:lstStyle/>
          <a:p>
            <a:pPr>
              <a:lnSpc>
                <a:spcPts val="1000"/>
              </a:lnSpc>
            </a:pPr>
            <a:r>
              <a:rPr lang="en-US" altLang="ja-JP" sz="500" kern="2000" dirty="0">
                <a:latin typeface="メイリオ" pitchFamily="50" charset="-128"/>
                <a:ea typeface="メイリオ" pitchFamily="50" charset="-128"/>
                <a:cs typeface="メイリオ" pitchFamily="50" charset="-128"/>
              </a:rPr>
              <a:t>http://www.skyseaclientview.net/campaign/pdf/141020_ser50.pdf</a:t>
            </a:r>
            <a:endParaRPr lang="ja-JP" altLang="en-US" sz="500" kern="2000" dirty="0">
              <a:latin typeface="メイリオ" pitchFamily="50" charset="-128"/>
              <a:ea typeface="メイリオ" pitchFamily="50" charset="-128"/>
              <a:cs typeface="メイリオ" pitchFamily="50" charset="-128"/>
            </a:endParaRPr>
          </a:p>
        </p:txBody>
      </p:sp>
      <p:sp>
        <p:nvSpPr>
          <p:cNvPr id="81" name="正方形/長方形 80"/>
          <p:cNvSpPr/>
          <p:nvPr/>
        </p:nvSpPr>
        <p:spPr>
          <a:xfrm>
            <a:off x="3309960" y="9111037"/>
            <a:ext cx="2121952" cy="115416"/>
          </a:xfrm>
          <a:prstGeom prst="rect">
            <a:avLst/>
          </a:prstGeom>
        </p:spPr>
        <p:txBody>
          <a:bodyPr wrap="square" lIns="0" tIns="0" rIns="0" bIns="0">
            <a:spAutoFit/>
          </a:bodyPr>
          <a:lstStyle/>
          <a:p>
            <a:pPr>
              <a:lnSpc>
                <a:spcPts val="1000"/>
              </a:lnSpc>
            </a:pPr>
            <a:r>
              <a:rPr lang="en-US" altLang="ja-JP" sz="500" kern="2000" dirty="0">
                <a:latin typeface="メイリオ" pitchFamily="50" charset="-128"/>
                <a:ea typeface="メイリオ" pitchFamily="50" charset="-128"/>
                <a:cs typeface="メイリオ" pitchFamily="50" charset="-128"/>
              </a:rPr>
              <a:t>※</a:t>
            </a:r>
            <a:r>
              <a:rPr lang="ja-JP" altLang="en-US" sz="500" kern="2000" dirty="0">
                <a:latin typeface="メイリオ" pitchFamily="50" charset="-128"/>
                <a:ea typeface="メイリオ" pitchFamily="50" charset="-128"/>
                <a:cs typeface="メイリオ" pitchFamily="50" charset="-128"/>
              </a:rPr>
              <a:t>本キャンペーンは</a:t>
            </a:r>
            <a:r>
              <a:rPr lang="en-US" altLang="ja-JP" sz="500" kern="2000" dirty="0">
                <a:latin typeface="メイリオ" pitchFamily="50" charset="-128"/>
                <a:ea typeface="メイリオ" pitchFamily="50" charset="-128"/>
                <a:cs typeface="メイリオ" pitchFamily="50" charset="-128"/>
              </a:rPr>
              <a:t>Sky</a:t>
            </a:r>
            <a:r>
              <a:rPr lang="ja-JP" altLang="en-US" sz="500" kern="2000" dirty="0">
                <a:latin typeface="メイリオ" pitchFamily="50" charset="-128"/>
                <a:ea typeface="メイリオ" pitchFamily="50" charset="-128"/>
                <a:cs typeface="メイリオ" pitchFamily="50" charset="-128"/>
              </a:rPr>
              <a:t>株式会社によるキャンペーンとなります。</a:t>
            </a:r>
          </a:p>
        </p:txBody>
      </p:sp>
      <p:sp>
        <p:nvSpPr>
          <p:cNvPr id="82" name="正方形/長方形 81"/>
          <p:cNvSpPr/>
          <p:nvPr/>
        </p:nvSpPr>
        <p:spPr>
          <a:xfrm>
            <a:off x="684548" y="6564861"/>
            <a:ext cx="1168868" cy="121187"/>
          </a:xfrm>
          <a:prstGeom prst="rect">
            <a:avLst/>
          </a:prstGeom>
        </p:spPr>
        <p:txBody>
          <a:bodyPr wrap="square" lIns="0" tIns="0" rIns="0" bIns="0">
            <a:spAutoFit/>
          </a:bodyPr>
          <a:lstStyle/>
          <a:p>
            <a:pPr>
              <a:lnSpc>
                <a:spcPts val="1000"/>
              </a:lnSpc>
            </a:pPr>
            <a:r>
              <a:rPr lang="ja-JP" altLang="en-US" sz="650" b="1" kern="2000" dirty="0">
                <a:latin typeface="メイリオ" pitchFamily="50" charset="-128"/>
                <a:ea typeface="メイリオ" pitchFamily="50" charset="-128"/>
                <a:cs typeface="メイリオ" pitchFamily="50" charset="-128"/>
              </a:rPr>
              <a:t>低コスト</a:t>
            </a:r>
          </a:p>
        </p:txBody>
      </p:sp>
      <p:pic>
        <p:nvPicPr>
          <p:cNvPr id="14" name="図 13"/>
          <p:cNvPicPr>
            <a:picLocks noChangeAspect="1"/>
          </p:cNvPicPr>
          <p:nvPr/>
        </p:nvPicPr>
        <p:blipFill>
          <a:blip r:embed="rId25" cstate="screen">
            <a:extLst>
              <a:ext uri="{28A0092B-C50C-407E-A947-70E740481C1C}">
                <a14:useLocalDpi xmlns="" xmlns:a14="http://schemas.microsoft.com/office/drawing/2010/main" val="0"/>
              </a:ext>
            </a:extLst>
          </a:blip>
          <a:stretch>
            <a:fillRect/>
          </a:stretch>
        </p:blipFill>
        <p:spPr>
          <a:xfrm>
            <a:off x="2277234" y="5375142"/>
            <a:ext cx="4166624" cy="228600"/>
          </a:xfrm>
          <a:prstGeom prst="rect">
            <a:avLst/>
          </a:prstGeom>
        </p:spPr>
      </p:pic>
      <p:pic>
        <p:nvPicPr>
          <p:cNvPr id="3" name="図 2"/>
          <p:cNvPicPr>
            <a:picLocks noChangeAspect="1"/>
          </p:cNvPicPr>
          <p:nvPr/>
        </p:nvPicPr>
        <p:blipFill>
          <a:blip r:embed="rId26" cstate="screen">
            <a:extLst>
              <a:ext uri="{28A0092B-C50C-407E-A947-70E740481C1C}">
                <a14:useLocalDpi xmlns="" xmlns:a14="http://schemas.microsoft.com/office/drawing/2010/main" val="0"/>
              </a:ext>
            </a:extLst>
          </a:blip>
          <a:stretch>
            <a:fillRect/>
          </a:stretch>
        </p:blipFill>
        <p:spPr>
          <a:xfrm>
            <a:off x="450114" y="6432621"/>
            <a:ext cx="786386" cy="350521"/>
          </a:xfrm>
          <a:prstGeom prst="rect">
            <a:avLst/>
          </a:prstGeom>
        </p:spPr>
      </p:pic>
      <p:sp>
        <p:nvSpPr>
          <p:cNvPr id="90" name="正方形/長方形 89"/>
          <p:cNvSpPr/>
          <p:nvPr/>
        </p:nvSpPr>
        <p:spPr>
          <a:xfrm>
            <a:off x="3971911" y="9677574"/>
            <a:ext cx="2743906" cy="170611"/>
          </a:xfrm>
          <a:prstGeom prst="rect">
            <a:avLst/>
          </a:prstGeom>
        </p:spPr>
        <p:txBody>
          <a:bodyPr wrap="square" lIns="0" tIns="0" rIns="0" bIns="0">
            <a:spAutoFit/>
          </a:bodyPr>
          <a:lstStyle/>
          <a:p>
            <a:pPr algn="just">
              <a:lnSpc>
                <a:spcPts val="1300"/>
              </a:lnSpc>
            </a:pPr>
            <a:r>
              <a:rPr lang="en-US" altLang="ja-JP" sz="1200" b="1" dirty="0" smtClean="0">
                <a:solidFill>
                  <a:srgbClr val="00A0E9"/>
                </a:solidFill>
                <a:latin typeface="メイリオ" panose="020B0604030504040204" pitchFamily="50" charset="-128"/>
                <a:ea typeface="メイリオ" panose="020B0604030504040204" pitchFamily="50" charset="-128"/>
                <a:cs typeface="メイリオ" pitchFamily="50" charset="-128"/>
              </a:rPr>
              <a:t>SKYSEA </a:t>
            </a:r>
            <a:r>
              <a:rPr lang="en-US" altLang="ja-JP" sz="1200" b="1" dirty="0">
                <a:solidFill>
                  <a:srgbClr val="00A0E9"/>
                </a:solidFill>
                <a:latin typeface="メイリオ" panose="020B0604030504040204" pitchFamily="50" charset="-128"/>
                <a:ea typeface="メイリオ" panose="020B0604030504040204" pitchFamily="50" charset="-128"/>
                <a:cs typeface="メイリオ" pitchFamily="50" charset="-128"/>
              </a:rPr>
              <a:t>Client </a:t>
            </a:r>
            <a:r>
              <a:rPr lang="en-US" altLang="ja-JP" sz="1200" b="1" dirty="0" smtClean="0">
                <a:solidFill>
                  <a:srgbClr val="00A0E9"/>
                </a:solidFill>
                <a:latin typeface="メイリオ" panose="020B0604030504040204" pitchFamily="50" charset="-128"/>
                <a:ea typeface="メイリオ" panose="020B0604030504040204" pitchFamily="50" charset="-128"/>
                <a:cs typeface="メイリオ" pitchFamily="50" charset="-128"/>
              </a:rPr>
              <a:t>View</a:t>
            </a:r>
            <a:r>
              <a:rPr lang="ja-JP" altLang="en-US" sz="900" b="1" dirty="0" smtClean="0">
                <a:latin typeface="メイリオ" panose="020B0604030504040204" pitchFamily="50" charset="-128"/>
                <a:ea typeface="メイリオ" panose="020B0604030504040204" pitchFamily="50" charset="-128"/>
                <a:cs typeface="メイリオ" pitchFamily="50" charset="-128"/>
              </a:rPr>
              <a:t>の詳細は裏面へ</a:t>
            </a:r>
            <a:endParaRPr lang="ja-JP" altLang="en-US" sz="900" b="1" dirty="0">
              <a:latin typeface="メイリオ" panose="020B0604030504040204" pitchFamily="50" charset="-128"/>
              <a:ea typeface="メイリオ" panose="020B0604030504040204" pitchFamily="50" charset="-128"/>
              <a:cs typeface="メイリオ" pitchFamily="50" charset="-128"/>
            </a:endParaRPr>
          </a:p>
        </p:txBody>
      </p:sp>
      <p:grpSp>
        <p:nvGrpSpPr>
          <p:cNvPr id="32" name="グループ化 31"/>
          <p:cNvGrpSpPr/>
          <p:nvPr/>
        </p:nvGrpSpPr>
        <p:grpSpPr>
          <a:xfrm>
            <a:off x="3982960" y="9737489"/>
            <a:ext cx="2495114" cy="117117"/>
            <a:chOff x="3962782" y="9590553"/>
            <a:chExt cx="2495114" cy="117117"/>
          </a:xfrm>
        </p:grpSpPr>
        <p:cxnSp>
          <p:nvCxnSpPr>
            <p:cNvPr id="93" name="直線コネクタ 92"/>
            <p:cNvCxnSpPr/>
            <p:nvPr/>
          </p:nvCxnSpPr>
          <p:spPr>
            <a:xfrm>
              <a:off x="3962782" y="9702937"/>
              <a:ext cx="24923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6375656" y="9590553"/>
              <a:ext cx="82240" cy="1171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 name="図 1"/>
          <p:cNvPicPr>
            <a:picLocks noChangeAspect="1"/>
          </p:cNvPicPr>
          <p:nvPr/>
        </p:nvPicPr>
        <p:blipFill>
          <a:blip r:embed="rId27" cstate="screen">
            <a:extLst>
              <a:ext uri="{28A0092B-C50C-407E-A947-70E740481C1C}">
                <a14:useLocalDpi xmlns="" xmlns:a14="http://schemas.microsoft.com/office/drawing/2010/main" val="0"/>
              </a:ext>
            </a:extLst>
          </a:blip>
          <a:stretch>
            <a:fillRect/>
          </a:stretch>
        </p:blipFill>
        <p:spPr>
          <a:xfrm>
            <a:off x="197491" y="172333"/>
            <a:ext cx="1039065" cy="222962"/>
          </a:xfrm>
          <a:prstGeom prst="rect">
            <a:avLst/>
          </a:prstGeom>
        </p:spPr>
      </p:pic>
      <p:sp>
        <p:nvSpPr>
          <p:cNvPr id="85" name="正方形/長方形 84"/>
          <p:cNvSpPr/>
          <p:nvPr/>
        </p:nvSpPr>
        <p:spPr>
          <a:xfrm>
            <a:off x="519624" y="9385298"/>
            <a:ext cx="2283751" cy="128240"/>
          </a:xfrm>
          <a:prstGeom prst="rect">
            <a:avLst/>
          </a:prstGeom>
        </p:spPr>
        <p:txBody>
          <a:bodyPr wrap="square" lIns="0" tIns="0" rIns="0" bIns="0">
            <a:spAutoFit/>
          </a:bodyPr>
          <a:lstStyle/>
          <a:p>
            <a:pPr>
              <a:lnSpc>
                <a:spcPts val="1000"/>
              </a:lnSpc>
            </a:pPr>
            <a:r>
              <a:rPr lang="en-US" altLang="ja-JP" sz="450" dirty="0">
                <a:latin typeface="メイリオ" panose="020B0604030504040204" pitchFamily="50" charset="-128"/>
                <a:ea typeface="メイリオ" panose="020B0604030504040204" pitchFamily="50" charset="-128"/>
              </a:rPr>
              <a:t>●SKYSEA Client View</a:t>
            </a:r>
            <a:r>
              <a:rPr lang="ja-JP" altLang="ja-JP" sz="450" dirty="0">
                <a:latin typeface="メイリオ" panose="020B0604030504040204" pitchFamily="50" charset="-128"/>
                <a:ea typeface="メイリオ" panose="020B0604030504040204" pitchFamily="50" charset="-128"/>
              </a:rPr>
              <a:t>の保守は初年度より必須です。</a:t>
            </a:r>
            <a:endParaRPr lang="ja-JP" altLang="en-US" sz="450" kern="2000" dirty="0">
              <a:latin typeface="メイリオ" pitchFamily="50" charset="-128"/>
              <a:ea typeface="メイリオ" pitchFamily="50" charset="-128"/>
              <a:cs typeface="メイリオ" pitchFamily="50" charset="-128"/>
            </a:endParaRPr>
          </a:p>
        </p:txBody>
      </p:sp>
      <p:sp>
        <p:nvSpPr>
          <p:cNvPr id="86" name="正方形/長方形 85"/>
          <p:cNvSpPr/>
          <p:nvPr/>
        </p:nvSpPr>
        <p:spPr>
          <a:xfrm>
            <a:off x="526119" y="9231410"/>
            <a:ext cx="2713154" cy="307777"/>
          </a:xfrm>
          <a:prstGeom prst="rect">
            <a:avLst/>
          </a:prstGeom>
        </p:spPr>
        <p:txBody>
          <a:bodyPr wrap="square" lIns="0" tIns="0" rIns="0" bIns="0">
            <a:spAutoFit/>
          </a:bodyPr>
          <a:lstStyle/>
          <a:p>
            <a:pPr>
              <a:lnSpc>
                <a:spcPts val="700"/>
              </a:lnSpc>
            </a:pPr>
            <a:r>
              <a:rPr lang="en-US" altLang="ja-JP" sz="450" dirty="0">
                <a:latin typeface="メイリオ" panose="020B0604030504040204" pitchFamily="50" charset="-128"/>
                <a:ea typeface="メイリオ" panose="020B0604030504040204" pitchFamily="50" charset="-128"/>
              </a:rPr>
              <a:t>●SKYSEA Client View Light Edition</a:t>
            </a:r>
            <a:r>
              <a:rPr lang="ja-JP" altLang="ja-JP" sz="450" dirty="0" err="1">
                <a:latin typeface="メイリオ" panose="020B0604030504040204" pitchFamily="50" charset="-128"/>
                <a:ea typeface="メイリオ" panose="020B0604030504040204" pitchFamily="50" charset="-128"/>
              </a:rPr>
              <a:t>、</a:t>
            </a:r>
            <a:r>
              <a:rPr lang="en-US" altLang="ja-JP" sz="450" dirty="0">
                <a:latin typeface="メイリオ" panose="020B0604030504040204" pitchFamily="50" charset="-128"/>
                <a:ea typeface="メイリオ" panose="020B0604030504040204" pitchFamily="50" charset="-128"/>
              </a:rPr>
              <a:t>Standard Edition</a:t>
            </a:r>
            <a:r>
              <a:rPr lang="ja-JP" altLang="ja-JP" sz="450" dirty="0" err="1">
                <a:latin typeface="メイリオ" panose="020B0604030504040204" pitchFamily="50" charset="-128"/>
                <a:ea typeface="メイリオ" panose="020B0604030504040204" pitchFamily="50" charset="-128"/>
              </a:rPr>
              <a:t>、</a:t>
            </a:r>
            <a:r>
              <a:rPr lang="en-US" altLang="ja-JP" sz="450" dirty="0">
                <a:latin typeface="メイリオ" panose="020B0604030504040204" pitchFamily="50" charset="-128"/>
                <a:ea typeface="メイリオ" panose="020B0604030504040204" pitchFamily="50" charset="-128"/>
              </a:rPr>
              <a:t>500 </a:t>
            </a:r>
            <a:r>
              <a:rPr lang="en-US" altLang="ja-JP" sz="450" dirty="0" smtClean="0">
                <a:latin typeface="メイリオ" panose="020B0604030504040204" pitchFamily="50" charset="-128"/>
                <a:ea typeface="メイリオ" panose="020B0604030504040204" pitchFamily="50" charset="-128"/>
              </a:rPr>
              <a:t>Clients</a:t>
            </a:r>
            <a:r>
              <a:rPr lang="ja-JP" altLang="en-US" sz="450" dirty="0" smtClean="0">
                <a:latin typeface="メイリオ" panose="020B0604030504040204" pitchFamily="50" charset="-128"/>
                <a:ea typeface="メイリオ" panose="020B0604030504040204" pitchFamily="50" charset="-128"/>
              </a:rPr>
              <a:t> </a:t>
            </a:r>
            <a:r>
              <a:rPr lang="en-US" altLang="ja-JP" sz="450" dirty="0" smtClean="0">
                <a:latin typeface="メイリオ" panose="020B0604030504040204" pitchFamily="50" charset="-128"/>
                <a:ea typeface="メイリオ" panose="020B0604030504040204" pitchFamily="50" charset="-128"/>
              </a:rPr>
              <a:t>Pack</a:t>
            </a:r>
            <a:r>
              <a:rPr lang="ja-JP" altLang="ja-JP" sz="450" dirty="0" smtClean="0">
                <a:latin typeface="メイリオ" panose="020B0604030504040204" pitchFamily="50" charset="-128"/>
                <a:ea typeface="メイリオ" panose="020B0604030504040204" pitchFamily="50" charset="-128"/>
              </a:rPr>
              <a:t>のうち</a:t>
            </a:r>
            <a:r>
              <a:rPr lang="ja-JP" altLang="en-US" sz="450" dirty="0" smtClean="0">
                <a:latin typeface="メイリオ" panose="020B0604030504040204" pitchFamily="50" charset="-128"/>
                <a:ea typeface="メイリオ" panose="020B0604030504040204" pitchFamily="50" charset="-128"/>
              </a:rPr>
              <a:t>、</a:t>
            </a:r>
            <a:r>
              <a:rPr lang="ja-JP" altLang="ja-JP" sz="450" dirty="0" smtClean="0">
                <a:latin typeface="メイリオ" panose="020B0604030504040204" pitchFamily="50" charset="-128"/>
                <a:ea typeface="メイリオ" panose="020B0604030504040204" pitchFamily="50" charset="-128"/>
              </a:rPr>
              <a:t>いずれ</a:t>
            </a:r>
            <a:r>
              <a:rPr lang="ja-JP" altLang="ja-JP" sz="450" dirty="0">
                <a:latin typeface="メイリオ" panose="020B0604030504040204" pitchFamily="50" charset="-128"/>
                <a:ea typeface="メイリオ" panose="020B0604030504040204" pitchFamily="50" charset="-128"/>
              </a:rPr>
              <a:t>か</a:t>
            </a:r>
            <a:r>
              <a:rPr lang="ja-JP" altLang="ja-JP" sz="450" dirty="0" smtClean="0">
                <a:latin typeface="メイリオ" panose="020B0604030504040204" pitchFamily="50" charset="-128"/>
                <a:ea typeface="メイリオ" panose="020B0604030504040204" pitchFamily="50" charset="-128"/>
              </a:rPr>
              <a:t>の</a:t>
            </a:r>
            <a:r>
              <a:rPr lang="en-US" altLang="ja-JP" sz="450" dirty="0" smtClean="0">
                <a:latin typeface="メイリオ" panose="020B0604030504040204" pitchFamily="50" charset="-128"/>
                <a:ea typeface="メイリオ" panose="020B0604030504040204" pitchFamily="50" charset="-128"/>
              </a:rPr>
              <a:t/>
            </a:r>
            <a:br>
              <a:rPr lang="en-US" altLang="ja-JP" sz="450" dirty="0" smtClean="0">
                <a:latin typeface="メイリオ" panose="020B0604030504040204" pitchFamily="50" charset="-128"/>
                <a:ea typeface="メイリオ" panose="020B0604030504040204" pitchFamily="50" charset="-128"/>
              </a:rPr>
            </a:br>
            <a:r>
              <a:rPr lang="ja-JP" altLang="en-US" sz="450" dirty="0" smtClean="0">
                <a:latin typeface="メイリオ" panose="020B0604030504040204" pitchFamily="50" charset="-128"/>
                <a:ea typeface="メイリオ" panose="020B0604030504040204" pitchFamily="50" charset="-128"/>
              </a:rPr>
              <a:t>　</a:t>
            </a:r>
            <a:r>
              <a:rPr lang="ja-JP" altLang="ja-JP" sz="450" dirty="0" smtClean="0">
                <a:latin typeface="メイリオ" panose="020B0604030504040204" pitchFamily="50" charset="-128"/>
                <a:ea typeface="メイリオ" panose="020B0604030504040204" pitchFamily="50" charset="-128"/>
              </a:rPr>
              <a:t>サーバーライセンス</a:t>
            </a:r>
            <a:r>
              <a:rPr lang="ja-JP" altLang="ja-JP" sz="450" dirty="0">
                <a:latin typeface="メイリオ" panose="020B0604030504040204" pitchFamily="50" charset="-128"/>
                <a:ea typeface="メイリオ" panose="020B0604030504040204" pitchFamily="50" charset="-128"/>
              </a:rPr>
              <a:t>、クライアントライセンスをご購入ください。</a:t>
            </a:r>
            <a:endParaRPr lang="ja-JP" altLang="en-US" sz="450" kern="2000" dirty="0">
              <a:latin typeface="メイリオ" pitchFamily="50" charset="-128"/>
              <a:ea typeface="メイリオ" pitchFamily="50" charset="-128"/>
              <a:cs typeface="メイリオ" pitchFamily="50" charset="-128"/>
            </a:endParaRPr>
          </a:p>
          <a:p>
            <a:pPr>
              <a:lnSpc>
                <a:spcPts val="1000"/>
              </a:lnSpc>
            </a:pPr>
            <a:endParaRPr lang="ja-JP" altLang="en-US" sz="450" kern="2000" dirty="0">
              <a:latin typeface="メイリオ" pitchFamily="50" charset="-128"/>
              <a:ea typeface="メイリオ" pitchFamily="50" charset="-128"/>
              <a:cs typeface="メイリオ" pitchFamily="50" charset="-128"/>
            </a:endParaRPr>
          </a:p>
        </p:txBody>
      </p:sp>
      <p:grpSp>
        <p:nvGrpSpPr>
          <p:cNvPr id="20" name="グループ化 19"/>
          <p:cNvGrpSpPr/>
          <p:nvPr/>
        </p:nvGrpSpPr>
        <p:grpSpPr>
          <a:xfrm>
            <a:off x="166692" y="8822976"/>
            <a:ext cx="1088638" cy="408433"/>
            <a:chOff x="166692" y="8994426"/>
            <a:chExt cx="1088638" cy="408433"/>
          </a:xfrm>
        </p:grpSpPr>
        <p:pic>
          <p:nvPicPr>
            <p:cNvPr id="23" name="図 22"/>
            <p:cNvPicPr>
              <a:picLocks noChangeAspect="1"/>
            </p:cNvPicPr>
            <p:nvPr/>
          </p:nvPicPr>
          <p:blipFill>
            <a:blip r:embed="rId28" cstate="screen">
              <a:extLst>
                <a:ext uri="{28A0092B-C50C-407E-A947-70E740481C1C}">
                  <a14:useLocalDpi xmlns="" xmlns:a14="http://schemas.microsoft.com/office/drawing/2010/main" val="0"/>
                </a:ext>
              </a:extLst>
            </a:blip>
            <a:stretch>
              <a:fillRect/>
            </a:stretch>
          </p:blipFill>
          <p:spPr>
            <a:xfrm>
              <a:off x="502958" y="8994426"/>
              <a:ext cx="411481" cy="408433"/>
            </a:xfrm>
            <a:prstGeom prst="rect">
              <a:avLst/>
            </a:prstGeom>
          </p:spPr>
        </p:pic>
        <p:sp>
          <p:nvSpPr>
            <p:cNvPr id="89" name="正方形/長方形 88"/>
            <p:cNvSpPr/>
            <p:nvPr/>
          </p:nvSpPr>
          <p:spPr>
            <a:xfrm>
              <a:off x="166692" y="9154948"/>
              <a:ext cx="1088638" cy="115416"/>
            </a:xfrm>
            <a:prstGeom prst="rect">
              <a:avLst/>
            </a:prstGeom>
          </p:spPr>
          <p:txBody>
            <a:bodyPr wrap="square" lIns="0" tIns="0" rIns="0" bIns="0">
              <a:spAutoFit/>
            </a:bodyPr>
            <a:lstStyle/>
            <a:p>
              <a:pPr algn="ctr">
                <a:lnSpc>
                  <a:spcPts val="900"/>
                </a:lnSpc>
              </a:pPr>
              <a:r>
                <a:rPr lang="ja-JP" altLang="en-US" sz="650" b="1" dirty="0">
                  <a:solidFill>
                    <a:schemeClr val="bg1"/>
                  </a:solidFill>
                  <a:latin typeface="メイリオ" panose="020B0604030504040204" pitchFamily="50" charset="-128"/>
                  <a:ea typeface="メイリオ" panose="020B0604030504040204" pitchFamily="50" charset="-128"/>
                  <a:cs typeface="メイリオ" pitchFamily="50" charset="-128"/>
                </a:rPr>
                <a:t>さらに</a:t>
              </a:r>
            </a:p>
          </p:txBody>
        </p:sp>
      </p:grpSp>
      <p:pic>
        <p:nvPicPr>
          <p:cNvPr id="87" name="図 86"/>
          <p:cNvPicPr>
            <a:picLocks noChangeAspect="1"/>
          </p:cNvPicPr>
          <p:nvPr/>
        </p:nvPicPr>
        <p:blipFill>
          <a:blip r:embed="rId29" cstate="screen"/>
          <a:stretch>
            <a:fillRect/>
          </a:stretch>
        </p:blipFill>
        <p:spPr>
          <a:xfrm>
            <a:off x="3418275" y="5043525"/>
            <a:ext cx="326250" cy="123750"/>
          </a:xfrm>
          <a:prstGeom prst="rect">
            <a:avLst/>
          </a:prstGeom>
        </p:spPr>
      </p:pic>
      <p:sp>
        <p:nvSpPr>
          <p:cNvPr id="94" name="正方形/長方形 93"/>
          <p:cNvSpPr/>
          <p:nvPr/>
        </p:nvSpPr>
        <p:spPr>
          <a:xfrm>
            <a:off x="491426" y="7891263"/>
            <a:ext cx="721237" cy="166712"/>
          </a:xfrm>
          <a:prstGeom prst="rect">
            <a:avLst/>
          </a:prstGeom>
        </p:spPr>
        <p:txBody>
          <a:bodyPr wrap="square" lIns="0" tIns="0" rIns="0" bIns="0">
            <a:spAutoFit/>
          </a:bodyPr>
          <a:lstStyle/>
          <a:p>
            <a:pPr>
              <a:lnSpc>
                <a:spcPts val="1300"/>
              </a:lnSpc>
            </a:pPr>
            <a:r>
              <a:rPr lang="en-US" altLang="ja-JP" sz="1100" b="1" kern="2000" dirty="0" smtClean="0">
                <a:latin typeface="メイリオ" pitchFamily="50" charset="-128"/>
                <a:ea typeface="メイリオ" pitchFamily="50" charset="-128"/>
                <a:cs typeface="メイリオ" pitchFamily="50" charset="-128"/>
              </a:rPr>
              <a:t>2.0</a:t>
            </a:r>
            <a:r>
              <a:rPr lang="ja-JP" altLang="en-US" sz="1100" b="1" kern="2000" spc="-300" dirty="0" smtClean="0">
                <a:latin typeface="メイリオ" pitchFamily="50" charset="-128"/>
                <a:ea typeface="メイリオ" pitchFamily="50" charset="-128"/>
                <a:cs typeface="メイリオ" pitchFamily="50" charset="-128"/>
              </a:rPr>
              <a:t>ＴＢ</a:t>
            </a:r>
            <a:endParaRPr lang="ja-JP" altLang="en-US" sz="1100" b="1" kern="2000" spc="-300" dirty="0">
              <a:latin typeface="メイリオ" pitchFamily="50" charset="-128"/>
              <a:ea typeface="メイリオ" pitchFamily="50" charset="-128"/>
              <a:cs typeface="メイリオ" pitchFamily="50" charset="-128"/>
            </a:endParaRPr>
          </a:p>
        </p:txBody>
      </p:sp>
      <p:sp>
        <p:nvSpPr>
          <p:cNvPr id="88" name="正方形/長方形 87"/>
          <p:cNvSpPr/>
          <p:nvPr/>
        </p:nvSpPr>
        <p:spPr>
          <a:xfrm>
            <a:off x="467104" y="7883643"/>
            <a:ext cx="508295" cy="14052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solidFill>
                <a:schemeClr val="bg1"/>
              </a:solidFill>
            </a:endParaRPr>
          </a:p>
        </p:txBody>
      </p:sp>
    </p:spTree>
    <p:extLst>
      <p:ext uri="{BB962C8B-B14F-4D97-AF65-F5344CB8AC3E}">
        <p14:creationId xmlns="" xmlns:p14="http://schemas.microsoft.com/office/powerpoint/2010/main" val="2028554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図 115"/>
          <p:cNvPicPr>
            <a:picLocks noChangeAspect="1"/>
          </p:cNvPicPr>
          <p:nvPr/>
        </p:nvPicPr>
        <p:blipFill rotWithShape="1">
          <a:blip r:embed="rId2" cstate="screen">
            <a:extLst>
              <a:ext uri="{28A0092B-C50C-407E-A947-70E740481C1C}">
                <a14:useLocalDpi xmlns="" xmlns:a14="http://schemas.microsoft.com/office/drawing/2010/main" val="0"/>
              </a:ext>
            </a:extLst>
          </a:blip>
          <a:srcRect/>
          <a:stretch/>
        </p:blipFill>
        <p:spPr>
          <a:xfrm>
            <a:off x="-12193" y="0"/>
            <a:ext cx="6853183" cy="6377019"/>
          </a:xfrm>
          <a:prstGeom prst="rect">
            <a:avLst/>
          </a:prstGeom>
        </p:spPr>
      </p:pic>
      <p:pic>
        <p:nvPicPr>
          <p:cNvPr id="114" name="図 113"/>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386594" y="4226121"/>
            <a:ext cx="6097679" cy="2719640"/>
          </a:xfrm>
          <a:prstGeom prst="rect">
            <a:avLst/>
          </a:prstGeom>
        </p:spPr>
      </p:pic>
      <p:pic>
        <p:nvPicPr>
          <p:cNvPr id="5" name="図 4"/>
          <p:cNvPicPr>
            <a:picLocks noChangeAspect="1"/>
          </p:cNvPicPr>
          <p:nvPr/>
        </p:nvPicPr>
        <p:blipFill>
          <a:blip r:embed="rId4" cstate="screen"/>
          <a:stretch>
            <a:fillRect/>
          </a:stretch>
        </p:blipFill>
        <p:spPr>
          <a:xfrm>
            <a:off x="4313159" y="5781346"/>
            <a:ext cx="799875" cy="617625"/>
          </a:xfrm>
          <a:prstGeom prst="rect">
            <a:avLst/>
          </a:prstGeom>
        </p:spPr>
      </p:pic>
      <p:pic>
        <p:nvPicPr>
          <p:cNvPr id="111" name="図 110"/>
          <p:cNvPicPr>
            <a:picLocks noChangeAspect="1"/>
          </p:cNvPicPr>
          <p:nvPr/>
        </p:nvPicPr>
        <p:blipFill>
          <a:blip r:embed="rId5" cstate="screen">
            <a:extLst>
              <a:ext uri="{28A0092B-C50C-407E-A947-70E740481C1C}">
                <a14:useLocalDpi xmlns="" xmlns:a14="http://schemas.microsoft.com/office/drawing/2010/main" val="0"/>
              </a:ext>
            </a:extLst>
          </a:blip>
          <a:stretch>
            <a:fillRect/>
          </a:stretch>
        </p:blipFill>
        <p:spPr>
          <a:xfrm>
            <a:off x="389449" y="7083188"/>
            <a:ext cx="6097679" cy="2248286"/>
          </a:xfrm>
          <a:prstGeom prst="rect">
            <a:avLst/>
          </a:prstGeom>
        </p:spPr>
      </p:pic>
      <p:pic>
        <p:nvPicPr>
          <p:cNvPr id="28" name="図 27"/>
          <p:cNvPicPr>
            <a:picLocks noChangeAspect="1"/>
          </p:cNvPicPr>
          <p:nvPr/>
        </p:nvPicPr>
        <p:blipFill>
          <a:blip r:embed="rId6" cstate="screen">
            <a:extLst>
              <a:ext uri="{28A0092B-C50C-407E-A947-70E740481C1C}">
                <a14:useLocalDpi xmlns="" xmlns:a14="http://schemas.microsoft.com/office/drawing/2010/main" val="0"/>
              </a:ext>
            </a:extLst>
          </a:blip>
          <a:stretch>
            <a:fillRect/>
          </a:stretch>
        </p:blipFill>
        <p:spPr>
          <a:xfrm>
            <a:off x="3959159" y="7527294"/>
            <a:ext cx="2328677" cy="1615443"/>
          </a:xfrm>
          <a:prstGeom prst="rect">
            <a:avLst/>
          </a:prstGeom>
        </p:spPr>
      </p:pic>
      <p:pic>
        <p:nvPicPr>
          <p:cNvPr id="27" name="図 26"/>
          <p:cNvPicPr>
            <a:picLocks noChangeAspect="1"/>
          </p:cNvPicPr>
          <p:nvPr/>
        </p:nvPicPr>
        <p:blipFill>
          <a:blip r:embed="rId7" cstate="screen">
            <a:extLst>
              <a:ext uri="{28A0092B-C50C-407E-A947-70E740481C1C}">
                <a14:useLocalDpi xmlns="" xmlns:a14="http://schemas.microsoft.com/office/drawing/2010/main" val="0"/>
              </a:ext>
            </a:extLst>
          </a:blip>
          <a:stretch>
            <a:fillRect/>
          </a:stretch>
        </p:blipFill>
        <p:spPr>
          <a:xfrm>
            <a:off x="3054155" y="7976513"/>
            <a:ext cx="1115570" cy="432817"/>
          </a:xfrm>
          <a:prstGeom prst="rect">
            <a:avLst/>
          </a:prstGeom>
        </p:spPr>
      </p:pic>
      <p:pic>
        <p:nvPicPr>
          <p:cNvPr id="101" name="図 100"/>
          <p:cNvPicPr>
            <a:picLocks noChangeAspect="1"/>
          </p:cNvPicPr>
          <p:nvPr/>
        </p:nvPicPr>
        <p:blipFill>
          <a:blip r:embed="rId8" cstate="screen">
            <a:extLst>
              <a:ext uri="{28A0092B-C50C-407E-A947-70E740481C1C}">
                <a14:useLocalDpi xmlns="" xmlns:a14="http://schemas.microsoft.com/office/drawing/2010/main" val="0"/>
              </a:ext>
            </a:extLst>
          </a:blip>
          <a:stretch>
            <a:fillRect/>
          </a:stretch>
        </p:blipFill>
        <p:spPr>
          <a:xfrm>
            <a:off x="4400802" y="6556591"/>
            <a:ext cx="1908052" cy="271273"/>
          </a:xfrm>
          <a:prstGeom prst="rect">
            <a:avLst/>
          </a:prstGeom>
        </p:spPr>
      </p:pic>
      <p:pic>
        <p:nvPicPr>
          <p:cNvPr id="113" name="図 112"/>
          <p:cNvPicPr>
            <a:picLocks/>
          </p:cNvPicPr>
          <p:nvPr/>
        </p:nvPicPr>
        <p:blipFill>
          <a:blip r:embed="rId9" cstate="screen">
            <a:extLst>
              <a:ext uri="{28A0092B-C50C-407E-A947-70E740481C1C}">
                <a14:useLocalDpi xmlns="" xmlns:a14="http://schemas.microsoft.com/office/drawing/2010/main" val="0"/>
              </a:ext>
            </a:extLst>
          </a:blip>
          <a:stretch>
            <a:fillRect/>
          </a:stretch>
        </p:blipFill>
        <p:spPr>
          <a:xfrm>
            <a:off x="387094" y="733189"/>
            <a:ext cx="6097679" cy="3420000"/>
          </a:xfrm>
          <a:prstGeom prst="rect">
            <a:avLst/>
          </a:prstGeom>
        </p:spPr>
      </p:pic>
      <p:pic>
        <p:nvPicPr>
          <p:cNvPr id="98" name="図 97"/>
          <p:cNvPicPr>
            <a:picLocks noChangeAspect="1"/>
          </p:cNvPicPr>
          <p:nvPr/>
        </p:nvPicPr>
        <p:blipFill>
          <a:blip r:embed="rId10" cstate="screen">
            <a:extLst>
              <a:ext uri="{28A0092B-C50C-407E-A947-70E740481C1C}">
                <a14:useLocalDpi xmlns="" xmlns:a14="http://schemas.microsoft.com/office/drawing/2010/main" val="0"/>
              </a:ext>
            </a:extLst>
          </a:blip>
          <a:stretch>
            <a:fillRect/>
          </a:stretch>
        </p:blipFill>
        <p:spPr>
          <a:xfrm>
            <a:off x="2076954" y="1761324"/>
            <a:ext cx="304801" cy="295657"/>
          </a:xfrm>
          <a:prstGeom prst="rect">
            <a:avLst/>
          </a:prstGeom>
        </p:spPr>
      </p:pic>
      <p:pic>
        <p:nvPicPr>
          <p:cNvPr id="4" name="図 3"/>
          <p:cNvPicPr>
            <a:picLocks noChangeAspect="1"/>
          </p:cNvPicPr>
          <p:nvPr/>
        </p:nvPicPr>
        <p:blipFill>
          <a:blip r:embed="rId11" cstate="screen">
            <a:extLst>
              <a:ext uri="{28A0092B-C50C-407E-A947-70E740481C1C}">
                <a14:useLocalDpi xmlns="" xmlns:a14="http://schemas.microsoft.com/office/drawing/2010/main" val="0"/>
              </a:ext>
            </a:extLst>
          </a:blip>
          <a:stretch>
            <a:fillRect/>
          </a:stretch>
        </p:blipFill>
        <p:spPr>
          <a:xfrm>
            <a:off x="601470" y="1675382"/>
            <a:ext cx="2586843" cy="1837948"/>
          </a:xfrm>
          <a:prstGeom prst="rect">
            <a:avLst/>
          </a:prstGeom>
        </p:spPr>
      </p:pic>
      <p:pic>
        <p:nvPicPr>
          <p:cNvPr id="26" name="図 25"/>
          <p:cNvPicPr>
            <a:picLocks noChangeAspect="1"/>
          </p:cNvPicPr>
          <p:nvPr/>
        </p:nvPicPr>
        <p:blipFill>
          <a:blip r:embed="rId12" cstate="screen">
            <a:extLst>
              <a:ext uri="{28A0092B-C50C-407E-A947-70E740481C1C}">
                <a14:useLocalDpi xmlns="" xmlns:a14="http://schemas.microsoft.com/office/drawing/2010/main" val="0"/>
              </a:ext>
            </a:extLst>
          </a:blip>
          <a:stretch>
            <a:fillRect/>
          </a:stretch>
        </p:blipFill>
        <p:spPr>
          <a:xfrm>
            <a:off x="3041245" y="7586185"/>
            <a:ext cx="935738" cy="323089"/>
          </a:xfrm>
          <a:prstGeom prst="rect">
            <a:avLst/>
          </a:prstGeom>
        </p:spPr>
      </p:pic>
      <p:pic>
        <p:nvPicPr>
          <p:cNvPr id="24" name="図 23"/>
          <p:cNvPicPr>
            <a:picLocks noChangeAspect="1"/>
          </p:cNvPicPr>
          <p:nvPr/>
        </p:nvPicPr>
        <p:blipFill>
          <a:blip r:embed="rId13" cstate="screen">
            <a:extLst>
              <a:ext uri="{28A0092B-C50C-407E-A947-70E740481C1C}">
                <a14:useLocalDpi xmlns="" xmlns:a14="http://schemas.microsoft.com/office/drawing/2010/main" val="0"/>
              </a:ext>
            </a:extLst>
          </a:blip>
          <a:stretch>
            <a:fillRect/>
          </a:stretch>
        </p:blipFill>
        <p:spPr>
          <a:xfrm>
            <a:off x="580822" y="8609795"/>
            <a:ext cx="2286005" cy="533401"/>
          </a:xfrm>
          <a:prstGeom prst="rect">
            <a:avLst/>
          </a:prstGeom>
        </p:spPr>
      </p:pic>
      <p:pic>
        <p:nvPicPr>
          <p:cNvPr id="11" name="図 10"/>
          <p:cNvPicPr>
            <a:picLocks noChangeAspect="1"/>
          </p:cNvPicPr>
          <p:nvPr/>
        </p:nvPicPr>
        <p:blipFill>
          <a:blip r:embed="rId14" cstate="screen">
            <a:extLst>
              <a:ext uri="{28A0092B-C50C-407E-A947-70E740481C1C}">
                <a14:useLocalDpi xmlns="" xmlns:a14="http://schemas.microsoft.com/office/drawing/2010/main" val="0"/>
              </a:ext>
            </a:extLst>
          </a:blip>
          <a:stretch>
            <a:fillRect/>
          </a:stretch>
        </p:blipFill>
        <p:spPr>
          <a:xfrm>
            <a:off x="425189" y="4271005"/>
            <a:ext cx="6007620" cy="274321"/>
          </a:xfrm>
          <a:prstGeom prst="rect">
            <a:avLst/>
          </a:prstGeom>
        </p:spPr>
      </p:pic>
      <p:pic>
        <p:nvPicPr>
          <p:cNvPr id="10" name="図 9"/>
          <p:cNvPicPr>
            <a:picLocks noChangeAspect="1"/>
          </p:cNvPicPr>
          <p:nvPr/>
        </p:nvPicPr>
        <p:blipFill>
          <a:blip r:embed="rId15" cstate="screen">
            <a:extLst>
              <a:ext uri="{28A0092B-C50C-407E-A947-70E740481C1C}">
                <a14:useLocalDpi xmlns="" xmlns:a14="http://schemas.microsoft.com/office/drawing/2010/main" val="0"/>
              </a:ext>
            </a:extLst>
          </a:blip>
          <a:stretch>
            <a:fillRect/>
          </a:stretch>
        </p:blipFill>
        <p:spPr>
          <a:xfrm>
            <a:off x="306831" y="4185665"/>
            <a:ext cx="783338" cy="353569"/>
          </a:xfrm>
          <a:prstGeom prst="rect">
            <a:avLst/>
          </a:prstGeom>
        </p:spPr>
      </p:pic>
      <p:pic>
        <p:nvPicPr>
          <p:cNvPr id="9" name="図 8"/>
          <p:cNvPicPr>
            <a:picLocks noChangeAspect="1"/>
          </p:cNvPicPr>
          <p:nvPr/>
        </p:nvPicPr>
        <p:blipFill>
          <a:blip r:embed="rId16" cstate="screen">
            <a:extLst>
              <a:ext uri="{28A0092B-C50C-407E-A947-70E740481C1C}">
                <a14:useLocalDpi xmlns="" xmlns:a14="http://schemas.microsoft.com/office/drawing/2010/main" val="0"/>
              </a:ext>
            </a:extLst>
          </a:blip>
          <a:stretch>
            <a:fillRect/>
          </a:stretch>
        </p:blipFill>
        <p:spPr>
          <a:xfrm>
            <a:off x="3545591" y="3200794"/>
            <a:ext cx="2755398" cy="682753"/>
          </a:xfrm>
          <a:prstGeom prst="rect">
            <a:avLst/>
          </a:prstGeom>
        </p:spPr>
      </p:pic>
      <p:pic>
        <p:nvPicPr>
          <p:cNvPr id="34" name="図 33"/>
          <p:cNvPicPr>
            <a:picLocks noChangeAspect="1"/>
          </p:cNvPicPr>
          <p:nvPr/>
        </p:nvPicPr>
        <p:blipFill>
          <a:blip r:embed="rId14" cstate="screen">
            <a:extLst>
              <a:ext uri="{28A0092B-C50C-407E-A947-70E740481C1C}">
                <a14:useLocalDpi xmlns="" xmlns:a14="http://schemas.microsoft.com/office/drawing/2010/main" val="0"/>
              </a:ext>
            </a:extLst>
          </a:blip>
          <a:stretch>
            <a:fillRect/>
          </a:stretch>
        </p:blipFill>
        <p:spPr>
          <a:xfrm>
            <a:off x="425189" y="827809"/>
            <a:ext cx="6007620" cy="274321"/>
          </a:xfrm>
          <a:prstGeom prst="rect">
            <a:avLst/>
          </a:prstGeom>
        </p:spPr>
      </p:pic>
      <p:pic>
        <p:nvPicPr>
          <p:cNvPr id="35" name="図 34"/>
          <p:cNvPicPr>
            <a:picLocks noChangeAspect="1"/>
          </p:cNvPicPr>
          <p:nvPr/>
        </p:nvPicPr>
        <p:blipFill>
          <a:blip r:embed="rId15" cstate="screen">
            <a:extLst>
              <a:ext uri="{28A0092B-C50C-407E-A947-70E740481C1C}">
                <a14:useLocalDpi xmlns="" xmlns:a14="http://schemas.microsoft.com/office/drawing/2010/main" val="0"/>
              </a:ext>
            </a:extLst>
          </a:blip>
          <a:stretch>
            <a:fillRect/>
          </a:stretch>
        </p:blipFill>
        <p:spPr>
          <a:xfrm>
            <a:off x="306831" y="733320"/>
            <a:ext cx="783338" cy="353569"/>
          </a:xfrm>
          <a:prstGeom prst="rect">
            <a:avLst/>
          </a:prstGeom>
        </p:spPr>
      </p:pic>
      <p:pic>
        <p:nvPicPr>
          <p:cNvPr id="7" name="図 6"/>
          <p:cNvPicPr>
            <a:picLocks noChangeAspect="1"/>
          </p:cNvPicPr>
          <p:nvPr/>
        </p:nvPicPr>
        <p:blipFill>
          <a:blip r:embed="rId17" cstate="screen">
            <a:extLst>
              <a:ext uri="{28A0092B-C50C-407E-A947-70E740481C1C}">
                <a14:useLocalDpi xmlns="" xmlns:a14="http://schemas.microsoft.com/office/drawing/2010/main" val="0"/>
              </a:ext>
            </a:extLst>
          </a:blip>
          <a:stretch>
            <a:fillRect/>
          </a:stretch>
        </p:blipFill>
        <p:spPr>
          <a:xfrm>
            <a:off x="3611053" y="2323446"/>
            <a:ext cx="2532893" cy="563881"/>
          </a:xfrm>
          <a:prstGeom prst="rect">
            <a:avLst/>
          </a:prstGeom>
        </p:spPr>
      </p:pic>
      <p:pic>
        <p:nvPicPr>
          <p:cNvPr id="8" name="図 7"/>
          <p:cNvPicPr>
            <a:picLocks noChangeAspect="1"/>
          </p:cNvPicPr>
          <p:nvPr/>
        </p:nvPicPr>
        <p:blipFill>
          <a:blip r:embed="rId18" cstate="screen">
            <a:extLst>
              <a:ext uri="{28A0092B-C50C-407E-A947-70E740481C1C}">
                <a14:useLocalDpi xmlns="" xmlns:a14="http://schemas.microsoft.com/office/drawing/2010/main" val="0"/>
              </a:ext>
            </a:extLst>
          </a:blip>
          <a:stretch>
            <a:fillRect/>
          </a:stretch>
        </p:blipFill>
        <p:spPr>
          <a:xfrm>
            <a:off x="3523336" y="3114801"/>
            <a:ext cx="310897" cy="310897"/>
          </a:xfrm>
          <a:prstGeom prst="rect">
            <a:avLst/>
          </a:prstGeom>
        </p:spPr>
      </p:pic>
      <p:pic>
        <p:nvPicPr>
          <p:cNvPr id="12" name="図 11"/>
          <p:cNvPicPr>
            <a:picLocks noChangeAspect="1"/>
          </p:cNvPicPr>
          <p:nvPr/>
        </p:nvPicPr>
        <p:blipFill>
          <a:blip r:embed="rId19" cstate="screen">
            <a:extLst>
              <a:ext uri="{28A0092B-C50C-407E-A947-70E740481C1C}">
                <a14:useLocalDpi xmlns="" xmlns:a14="http://schemas.microsoft.com/office/drawing/2010/main" val="0"/>
              </a:ext>
            </a:extLst>
          </a:blip>
          <a:stretch>
            <a:fillRect/>
          </a:stretch>
        </p:blipFill>
        <p:spPr>
          <a:xfrm>
            <a:off x="555497" y="5007255"/>
            <a:ext cx="149352" cy="149352"/>
          </a:xfrm>
          <a:prstGeom prst="rect">
            <a:avLst/>
          </a:prstGeom>
        </p:spPr>
      </p:pic>
      <p:pic>
        <p:nvPicPr>
          <p:cNvPr id="13" name="図 12"/>
          <p:cNvPicPr>
            <a:picLocks noChangeAspect="1"/>
          </p:cNvPicPr>
          <p:nvPr/>
        </p:nvPicPr>
        <p:blipFill>
          <a:blip r:embed="rId19" cstate="screen">
            <a:extLst>
              <a:ext uri="{28A0092B-C50C-407E-A947-70E740481C1C}">
                <a14:useLocalDpi xmlns="" xmlns:a14="http://schemas.microsoft.com/office/drawing/2010/main" val="0"/>
              </a:ext>
            </a:extLst>
          </a:blip>
          <a:stretch>
            <a:fillRect/>
          </a:stretch>
        </p:blipFill>
        <p:spPr>
          <a:xfrm>
            <a:off x="2232403" y="5007255"/>
            <a:ext cx="149352" cy="149352"/>
          </a:xfrm>
          <a:prstGeom prst="rect">
            <a:avLst/>
          </a:prstGeom>
        </p:spPr>
      </p:pic>
      <p:pic>
        <p:nvPicPr>
          <p:cNvPr id="14" name="図 13"/>
          <p:cNvPicPr>
            <a:picLocks noChangeAspect="1"/>
          </p:cNvPicPr>
          <p:nvPr/>
        </p:nvPicPr>
        <p:blipFill>
          <a:blip r:embed="rId19" cstate="screen">
            <a:extLst>
              <a:ext uri="{28A0092B-C50C-407E-A947-70E740481C1C}">
                <a14:useLocalDpi xmlns="" xmlns:a14="http://schemas.microsoft.com/office/drawing/2010/main" val="0"/>
              </a:ext>
            </a:extLst>
          </a:blip>
          <a:stretch>
            <a:fillRect/>
          </a:stretch>
        </p:blipFill>
        <p:spPr>
          <a:xfrm>
            <a:off x="4395849" y="5007255"/>
            <a:ext cx="149352" cy="149352"/>
          </a:xfrm>
          <a:prstGeom prst="rect">
            <a:avLst/>
          </a:prstGeom>
        </p:spPr>
      </p:pic>
      <p:pic>
        <p:nvPicPr>
          <p:cNvPr id="15" name="図 14"/>
          <p:cNvPicPr>
            <a:picLocks noChangeAspect="1"/>
          </p:cNvPicPr>
          <p:nvPr/>
        </p:nvPicPr>
        <p:blipFill>
          <a:blip r:embed="rId20" cstate="screen">
            <a:extLst>
              <a:ext uri="{28A0092B-C50C-407E-A947-70E740481C1C}">
                <a14:useLocalDpi xmlns="" xmlns:a14="http://schemas.microsoft.com/office/drawing/2010/main" val="0"/>
              </a:ext>
            </a:extLst>
          </a:blip>
          <a:stretch>
            <a:fillRect/>
          </a:stretch>
        </p:blipFill>
        <p:spPr>
          <a:xfrm>
            <a:off x="543579" y="5592178"/>
            <a:ext cx="1612395" cy="1234443"/>
          </a:xfrm>
          <a:prstGeom prst="rect">
            <a:avLst/>
          </a:prstGeom>
        </p:spPr>
      </p:pic>
      <p:pic>
        <p:nvPicPr>
          <p:cNvPr id="16" name="図 15"/>
          <p:cNvPicPr>
            <a:picLocks noChangeAspect="1"/>
          </p:cNvPicPr>
          <p:nvPr/>
        </p:nvPicPr>
        <p:blipFill>
          <a:blip r:embed="rId21" cstate="screen">
            <a:extLst>
              <a:ext uri="{28A0092B-C50C-407E-A947-70E740481C1C}">
                <a14:useLocalDpi xmlns="" xmlns:a14="http://schemas.microsoft.com/office/drawing/2010/main" val="0"/>
              </a:ext>
            </a:extLst>
          </a:blip>
          <a:stretch>
            <a:fillRect/>
          </a:stretch>
        </p:blipFill>
        <p:spPr>
          <a:xfrm>
            <a:off x="2034790" y="5889678"/>
            <a:ext cx="359665" cy="164592"/>
          </a:xfrm>
          <a:prstGeom prst="rect">
            <a:avLst/>
          </a:prstGeom>
        </p:spPr>
      </p:pic>
      <p:pic>
        <p:nvPicPr>
          <p:cNvPr id="17" name="図 16"/>
          <p:cNvPicPr>
            <a:picLocks noChangeAspect="1"/>
          </p:cNvPicPr>
          <p:nvPr/>
        </p:nvPicPr>
        <p:blipFill>
          <a:blip r:embed="rId21" cstate="screen">
            <a:extLst>
              <a:ext uri="{28A0092B-C50C-407E-A947-70E740481C1C}">
                <a14:useLocalDpi xmlns="" xmlns:a14="http://schemas.microsoft.com/office/drawing/2010/main" val="0"/>
              </a:ext>
            </a:extLst>
          </a:blip>
          <a:stretch>
            <a:fillRect/>
          </a:stretch>
        </p:blipFill>
        <p:spPr>
          <a:xfrm>
            <a:off x="3973448" y="5889149"/>
            <a:ext cx="359665" cy="164592"/>
          </a:xfrm>
          <a:prstGeom prst="rect">
            <a:avLst/>
          </a:prstGeom>
        </p:spPr>
      </p:pic>
      <p:pic>
        <p:nvPicPr>
          <p:cNvPr id="18" name="図 17"/>
          <p:cNvPicPr>
            <a:picLocks noChangeAspect="1"/>
          </p:cNvPicPr>
          <p:nvPr/>
        </p:nvPicPr>
        <p:blipFill>
          <a:blip r:embed="rId22" cstate="screen">
            <a:extLst>
              <a:ext uri="{28A0092B-C50C-407E-A947-70E740481C1C}">
                <a14:useLocalDpi xmlns="" xmlns:a14="http://schemas.microsoft.com/office/drawing/2010/main" val="0"/>
              </a:ext>
            </a:extLst>
          </a:blip>
          <a:stretch>
            <a:fillRect/>
          </a:stretch>
        </p:blipFill>
        <p:spPr>
          <a:xfrm>
            <a:off x="2457828" y="5537824"/>
            <a:ext cx="1466091" cy="950978"/>
          </a:xfrm>
          <a:prstGeom prst="rect">
            <a:avLst/>
          </a:prstGeom>
        </p:spPr>
      </p:pic>
      <p:pic>
        <p:nvPicPr>
          <p:cNvPr id="19" name="図 18"/>
          <p:cNvPicPr>
            <a:picLocks noChangeAspect="1"/>
          </p:cNvPicPr>
          <p:nvPr/>
        </p:nvPicPr>
        <p:blipFill>
          <a:blip r:embed="rId23" cstate="screen">
            <a:extLst>
              <a:ext uri="{28A0092B-C50C-407E-A947-70E740481C1C}">
                <a14:useLocalDpi xmlns="" xmlns:a14="http://schemas.microsoft.com/office/drawing/2010/main" val="0"/>
              </a:ext>
            </a:extLst>
          </a:blip>
          <a:stretch>
            <a:fillRect/>
          </a:stretch>
        </p:blipFill>
        <p:spPr>
          <a:xfrm>
            <a:off x="2669894" y="6473507"/>
            <a:ext cx="1008890" cy="359665"/>
          </a:xfrm>
          <a:prstGeom prst="rect">
            <a:avLst/>
          </a:prstGeom>
        </p:spPr>
      </p:pic>
      <p:pic>
        <p:nvPicPr>
          <p:cNvPr id="21" name="図 20"/>
          <p:cNvPicPr>
            <a:picLocks noChangeAspect="1"/>
          </p:cNvPicPr>
          <p:nvPr/>
        </p:nvPicPr>
        <p:blipFill>
          <a:blip r:embed="rId24" cstate="screen">
            <a:extLst>
              <a:ext uri="{28A0092B-C50C-407E-A947-70E740481C1C}">
                <a14:useLocalDpi xmlns="" xmlns:a14="http://schemas.microsoft.com/office/drawing/2010/main" val="0"/>
              </a:ext>
            </a:extLst>
          </a:blip>
          <a:stretch>
            <a:fillRect/>
          </a:stretch>
        </p:blipFill>
        <p:spPr>
          <a:xfrm>
            <a:off x="5354828" y="5783896"/>
            <a:ext cx="737618" cy="576073"/>
          </a:xfrm>
          <a:prstGeom prst="rect">
            <a:avLst/>
          </a:prstGeom>
        </p:spPr>
      </p:pic>
      <p:pic>
        <p:nvPicPr>
          <p:cNvPr id="23" name="図 22"/>
          <p:cNvPicPr>
            <a:picLocks noChangeAspect="1"/>
          </p:cNvPicPr>
          <p:nvPr/>
        </p:nvPicPr>
        <p:blipFill>
          <a:blip r:embed="rId25" cstate="screen">
            <a:extLst>
              <a:ext uri="{28A0092B-C50C-407E-A947-70E740481C1C}">
                <a14:useLocalDpi xmlns="" xmlns:a14="http://schemas.microsoft.com/office/drawing/2010/main" val="0"/>
              </a:ext>
            </a:extLst>
          </a:blip>
          <a:stretch>
            <a:fillRect/>
          </a:stretch>
        </p:blipFill>
        <p:spPr>
          <a:xfrm>
            <a:off x="425189" y="7143716"/>
            <a:ext cx="6007620" cy="274321"/>
          </a:xfrm>
          <a:prstGeom prst="rect">
            <a:avLst/>
          </a:prstGeom>
        </p:spPr>
      </p:pic>
      <p:pic>
        <p:nvPicPr>
          <p:cNvPr id="25" name="図 24"/>
          <p:cNvPicPr>
            <a:picLocks noChangeAspect="1"/>
          </p:cNvPicPr>
          <p:nvPr/>
        </p:nvPicPr>
        <p:blipFill>
          <a:blip r:embed="rId26" cstate="screen">
            <a:extLst>
              <a:ext uri="{28A0092B-C50C-407E-A947-70E740481C1C}">
                <a14:useLocalDpi xmlns="" xmlns:a14="http://schemas.microsoft.com/office/drawing/2010/main" val="0"/>
              </a:ext>
            </a:extLst>
          </a:blip>
          <a:stretch>
            <a:fillRect/>
          </a:stretch>
        </p:blipFill>
        <p:spPr>
          <a:xfrm>
            <a:off x="659486" y="8718571"/>
            <a:ext cx="582169" cy="344425"/>
          </a:xfrm>
          <a:prstGeom prst="rect">
            <a:avLst/>
          </a:prstGeom>
        </p:spPr>
      </p:pic>
      <p:pic>
        <p:nvPicPr>
          <p:cNvPr id="29" name="図 28"/>
          <p:cNvPicPr>
            <a:picLocks noChangeAspect="1"/>
          </p:cNvPicPr>
          <p:nvPr/>
        </p:nvPicPr>
        <p:blipFill>
          <a:blip r:embed="rId27" cstate="screen">
            <a:extLst>
              <a:ext uri="{28A0092B-C50C-407E-A947-70E740481C1C}">
                <a14:useLocalDpi xmlns="" xmlns:a14="http://schemas.microsoft.com/office/drawing/2010/main" val="0"/>
              </a:ext>
            </a:extLst>
          </a:blip>
          <a:stretch>
            <a:fillRect/>
          </a:stretch>
        </p:blipFill>
        <p:spPr>
          <a:xfrm>
            <a:off x="3123246" y="8587510"/>
            <a:ext cx="524257" cy="484633"/>
          </a:xfrm>
          <a:prstGeom prst="rect">
            <a:avLst/>
          </a:prstGeom>
        </p:spPr>
      </p:pic>
      <p:pic>
        <p:nvPicPr>
          <p:cNvPr id="36" name="図 35"/>
          <p:cNvPicPr>
            <a:picLocks noChangeAspect="1"/>
          </p:cNvPicPr>
          <p:nvPr/>
        </p:nvPicPr>
        <p:blipFill>
          <a:blip r:embed="rId28" cstate="screen">
            <a:extLst>
              <a:ext uri="{28A0092B-C50C-407E-A947-70E740481C1C}">
                <a14:useLocalDpi xmlns="" xmlns:a14="http://schemas.microsoft.com/office/drawing/2010/main" val="0"/>
              </a:ext>
            </a:extLst>
          </a:blip>
          <a:stretch>
            <a:fillRect/>
          </a:stretch>
        </p:blipFill>
        <p:spPr>
          <a:xfrm>
            <a:off x="4692777" y="3472222"/>
            <a:ext cx="445009" cy="323089"/>
          </a:xfrm>
          <a:prstGeom prst="rect">
            <a:avLst/>
          </a:prstGeom>
        </p:spPr>
      </p:pic>
      <p:pic>
        <p:nvPicPr>
          <p:cNvPr id="37" name="図 36"/>
          <p:cNvPicPr>
            <a:picLocks noChangeAspect="1"/>
          </p:cNvPicPr>
          <p:nvPr/>
        </p:nvPicPr>
        <p:blipFill>
          <a:blip r:embed="rId28" cstate="screen">
            <a:extLst>
              <a:ext uri="{28A0092B-C50C-407E-A947-70E740481C1C}">
                <a14:useLocalDpi xmlns="" xmlns:a14="http://schemas.microsoft.com/office/drawing/2010/main" val="0"/>
              </a:ext>
            </a:extLst>
          </a:blip>
          <a:stretch>
            <a:fillRect/>
          </a:stretch>
        </p:blipFill>
        <p:spPr>
          <a:xfrm>
            <a:off x="5222695" y="3489078"/>
            <a:ext cx="445009" cy="323089"/>
          </a:xfrm>
          <a:prstGeom prst="rect">
            <a:avLst/>
          </a:prstGeom>
        </p:spPr>
      </p:pic>
      <p:sp>
        <p:nvSpPr>
          <p:cNvPr id="38" name="正方形/長方形 37"/>
          <p:cNvSpPr/>
          <p:nvPr/>
        </p:nvSpPr>
        <p:spPr>
          <a:xfrm>
            <a:off x="331467" y="547922"/>
            <a:ext cx="6064891" cy="166712"/>
          </a:xfrm>
          <a:prstGeom prst="rect">
            <a:avLst/>
          </a:prstGeom>
        </p:spPr>
        <p:txBody>
          <a:bodyPr wrap="square" lIns="0" tIns="0" rIns="0" bIns="0">
            <a:spAutoFit/>
          </a:bodyPr>
          <a:lstStyle/>
          <a:p>
            <a:pPr algn="just">
              <a:lnSpc>
                <a:spcPts val="1300"/>
              </a:lnSpc>
            </a:pPr>
            <a:r>
              <a:rPr lang="ja-JP" altLang="en-US" b="1" dirty="0">
                <a:latin typeface="メイリオ" panose="020B0604030504040204" pitchFamily="50" charset="-128"/>
                <a:ea typeface="メイリオ" panose="020B0604030504040204" pitchFamily="50" charset="-128"/>
                <a:cs typeface="メイリオ" pitchFamily="50" charset="-128"/>
              </a:rPr>
              <a:t>「</a:t>
            </a:r>
            <a:r>
              <a:rPr lang="en-US" altLang="ja-JP" b="1" dirty="0">
                <a:solidFill>
                  <a:srgbClr val="00A0E9"/>
                </a:solidFill>
                <a:latin typeface="メイリオ" panose="020B0604030504040204" pitchFamily="50" charset="-128"/>
                <a:ea typeface="メイリオ" panose="020B0604030504040204" pitchFamily="50" charset="-128"/>
                <a:cs typeface="メイリオ" pitchFamily="50" charset="-128"/>
              </a:rPr>
              <a:t>SKYSEA Client View</a:t>
            </a:r>
            <a:r>
              <a:rPr lang="ja-JP" altLang="en-US" b="1" dirty="0">
                <a:latin typeface="メイリオ" panose="020B0604030504040204" pitchFamily="50" charset="-128"/>
                <a:ea typeface="メイリオ" panose="020B0604030504040204" pitchFamily="50" charset="-128"/>
                <a:cs typeface="メイリオ" pitchFamily="50" charset="-128"/>
              </a:rPr>
              <a:t>」の便利な機能をご紹介します！</a:t>
            </a:r>
          </a:p>
        </p:txBody>
      </p:sp>
      <p:sp>
        <p:nvSpPr>
          <p:cNvPr id="39" name="正方形/長方形 38"/>
          <p:cNvSpPr/>
          <p:nvPr/>
        </p:nvSpPr>
        <p:spPr>
          <a:xfrm>
            <a:off x="113076" y="4334766"/>
            <a:ext cx="1088638" cy="138499"/>
          </a:xfrm>
          <a:prstGeom prst="rect">
            <a:avLst/>
          </a:prstGeom>
        </p:spPr>
        <p:txBody>
          <a:bodyPr wrap="square" lIns="0" tIns="0" rIns="0" bIns="0">
            <a:spAutoFit/>
          </a:bodyPr>
          <a:lstStyle/>
          <a:p>
            <a:pPr algn="ctr">
              <a:lnSpc>
                <a:spcPts val="900"/>
              </a:lnSpc>
            </a:pPr>
            <a:r>
              <a:rPr lang="ja-JP" altLang="en-US" sz="1350" b="1" dirty="0">
                <a:solidFill>
                  <a:schemeClr val="bg1"/>
                </a:solidFill>
                <a:latin typeface="メイリオ" panose="020B0604030504040204" pitchFamily="50" charset="-128"/>
                <a:ea typeface="メイリオ" panose="020B0604030504040204" pitchFamily="50" charset="-128"/>
                <a:cs typeface="メイリオ" pitchFamily="50" charset="-128"/>
              </a:rPr>
              <a:t>簡単</a:t>
            </a:r>
          </a:p>
        </p:txBody>
      </p:sp>
      <p:sp>
        <p:nvSpPr>
          <p:cNvPr id="40" name="正方形/長方形 39"/>
          <p:cNvSpPr/>
          <p:nvPr/>
        </p:nvSpPr>
        <p:spPr>
          <a:xfrm>
            <a:off x="1291591" y="907892"/>
            <a:ext cx="5016188" cy="166712"/>
          </a:xfrm>
          <a:prstGeom prst="rect">
            <a:avLst/>
          </a:prstGeom>
        </p:spPr>
        <p:txBody>
          <a:bodyPr wrap="square" lIns="0" tIns="0" rIns="0" bIns="0">
            <a:spAutoFit/>
          </a:bodyPr>
          <a:lstStyle/>
          <a:p>
            <a:pPr algn="just">
              <a:lnSpc>
                <a:spcPts val="1300"/>
              </a:lnSpc>
            </a:pPr>
            <a:r>
              <a:rPr lang="en-US" altLang="ja-JP" sz="1150" b="1" dirty="0">
                <a:solidFill>
                  <a:schemeClr val="bg1"/>
                </a:solidFill>
                <a:latin typeface="メイリオ" panose="020B0604030504040204" pitchFamily="50" charset="-128"/>
                <a:ea typeface="メイリオ" panose="020B0604030504040204" pitchFamily="50" charset="-128"/>
                <a:cs typeface="メイリオ" pitchFamily="50" charset="-128"/>
              </a:rPr>
              <a:t>USB</a:t>
            </a:r>
            <a:r>
              <a:rPr lang="ja-JP" altLang="en-US" sz="1150" b="1" dirty="0">
                <a:solidFill>
                  <a:schemeClr val="bg1"/>
                </a:solidFill>
                <a:latin typeface="メイリオ" panose="020B0604030504040204" pitchFamily="50" charset="-128"/>
                <a:ea typeface="メイリオ" panose="020B0604030504040204" pitchFamily="50" charset="-128"/>
                <a:cs typeface="メイリオ" pitchFamily="50" charset="-128"/>
              </a:rPr>
              <a:t>デバイス</a:t>
            </a:r>
            <a:r>
              <a:rPr lang="en-US" altLang="ja-JP" sz="1150" b="1" dirty="0">
                <a:solidFill>
                  <a:schemeClr val="bg1"/>
                </a:solidFill>
                <a:latin typeface="メイリオ" panose="020B0604030504040204" pitchFamily="50" charset="-128"/>
                <a:ea typeface="メイリオ" panose="020B0604030504040204" pitchFamily="50" charset="-128"/>
                <a:cs typeface="メイリオ" pitchFamily="50" charset="-128"/>
              </a:rPr>
              <a:t>/</a:t>
            </a:r>
            <a:r>
              <a:rPr lang="ja-JP" altLang="en-US" sz="1150" b="1" dirty="0">
                <a:solidFill>
                  <a:schemeClr val="bg1"/>
                </a:solidFill>
                <a:latin typeface="メイリオ" panose="020B0604030504040204" pitchFamily="50" charset="-128"/>
                <a:ea typeface="メイリオ" panose="020B0604030504040204" pitchFamily="50" charset="-128"/>
                <a:cs typeface="メイリオ" pitchFamily="50" charset="-128"/>
              </a:rPr>
              <a:t>メディアをまとめて管理。許可したデバイスのみ利用可能！</a:t>
            </a:r>
          </a:p>
        </p:txBody>
      </p:sp>
      <p:sp>
        <p:nvSpPr>
          <p:cNvPr id="41" name="正方形/長方形 40"/>
          <p:cNvSpPr/>
          <p:nvPr/>
        </p:nvSpPr>
        <p:spPr>
          <a:xfrm>
            <a:off x="515842" y="1178995"/>
            <a:ext cx="5811684" cy="461665"/>
          </a:xfrm>
          <a:prstGeom prst="rect">
            <a:avLst/>
          </a:prstGeom>
        </p:spPr>
        <p:txBody>
          <a:bodyPr wrap="square" lIns="0" tIns="0" rIns="0" bIns="0">
            <a:spAutoFit/>
          </a:bodyPr>
          <a:lstStyle/>
          <a:p>
            <a:pPr>
              <a:lnSpc>
                <a:spcPts val="1200"/>
              </a:lnSpc>
            </a:pPr>
            <a:r>
              <a:rPr lang="en-US" altLang="ja-JP" sz="700" kern="2000" dirty="0">
                <a:latin typeface="メイリオ" pitchFamily="50" charset="-128"/>
                <a:ea typeface="メイリオ" pitchFamily="50" charset="-128"/>
                <a:cs typeface="メイリオ" pitchFamily="50" charset="-128"/>
              </a:rPr>
              <a:t>USB</a:t>
            </a:r>
            <a:r>
              <a:rPr lang="ja-JP" altLang="en-US" sz="700" kern="2000" dirty="0">
                <a:latin typeface="メイリオ" pitchFamily="50" charset="-128"/>
                <a:ea typeface="メイリオ" pitchFamily="50" charset="-128"/>
                <a:cs typeface="メイリオ" pitchFamily="50" charset="-128"/>
              </a:rPr>
              <a:t>メモリーなどの記憶媒体は大量のデータを手軽に持ち運ぶことができる反面、従業員の故意や過失による情報流出をまねいてしまう可能性があります。「</a:t>
            </a:r>
            <a:r>
              <a:rPr lang="en-US" altLang="ja-JP" sz="700" kern="2000" dirty="0">
                <a:latin typeface="メイリオ" pitchFamily="50" charset="-128"/>
                <a:ea typeface="メイリオ" pitchFamily="50" charset="-128"/>
                <a:cs typeface="メイリオ" pitchFamily="50" charset="-128"/>
              </a:rPr>
              <a:t>SKYSEA Client View</a:t>
            </a:r>
            <a:r>
              <a:rPr lang="ja-JP" altLang="en-US" sz="700" kern="2000" dirty="0">
                <a:latin typeface="メイリオ" pitchFamily="50" charset="-128"/>
                <a:ea typeface="メイリオ" pitchFamily="50" charset="-128"/>
                <a:cs typeface="メイリオ" pitchFamily="50" charset="-128"/>
              </a:rPr>
              <a:t>」はそうした機器を</a:t>
            </a:r>
            <a:r>
              <a:rPr lang="en-US" altLang="ja-JP" sz="700" kern="2000" dirty="0">
                <a:latin typeface="メイリオ" pitchFamily="50" charset="-128"/>
                <a:ea typeface="メイリオ" pitchFamily="50" charset="-128"/>
                <a:cs typeface="メイリオ" pitchFamily="50" charset="-128"/>
              </a:rPr>
              <a:t>1</a:t>
            </a:r>
            <a:r>
              <a:rPr lang="ja-JP" altLang="en-US" sz="700" kern="2000" dirty="0">
                <a:latin typeface="メイリオ" pitchFamily="50" charset="-128"/>
                <a:ea typeface="メイリオ" pitchFamily="50" charset="-128"/>
                <a:cs typeface="メイリオ" pitchFamily="50" charset="-128"/>
              </a:rPr>
              <a:t>台ずつ適切に管理し、細やかに使用制限を設定することで、情報漏えいを防止することができます。</a:t>
            </a:r>
          </a:p>
        </p:txBody>
      </p:sp>
      <p:sp>
        <p:nvSpPr>
          <p:cNvPr id="42" name="正方形/長方形 41"/>
          <p:cNvSpPr/>
          <p:nvPr/>
        </p:nvSpPr>
        <p:spPr>
          <a:xfrm>
            <a:off x="3492855" y="3645238"/>
            <a:ext cx="877923" cy="141064"/>
          </a:xfrm>
          <a:prstGeom prst="rect">
            <a:avLst/>
          </a:prstGeom>
        </p:spPr>
        <p:txBody>
          <a:bodyPr wrap="square" lIns="0" tIns="0" rIns="0" bIns="0">
            <a:spAutoFit/>
          </a:bodyPr>
          <a:lstStyle/>
          <a:p>
            <a:pPr algn="ctr">
              <a:lnSpc>
                <a:spcPts val="1100"/>
              </a:lnSpc>
            </a:pPr>
            <a:r>
              <a:rPr lang="en-US" altLang="ja-JP" sz="1500" b="1" dirty="0">
                <a:latin typeface="メイリオ" panose="020B0604030504040204" pitchFamily="50" charset="-128"/>
                <a:ea typeface="メイリオ" panose="020B0604030504040204" pitchFamily="50" charset="-128"/>
                <a:cs typeface="メイリオ" pitchFamily="50" charset="-128"/>
              </a:rPr>
              <a:t>ED-E4</a:t>
            </a:r>
            <a:endParaRPr lang="ja-JP" altLang="en-US" sz="1500" b="1" dirty="0">
              <a:latin typeface="メイリオ" panose="020B0604030504040204" pitchFamily="50" charset="-128"/>
              <a:ea typeface="メイリオ" panose="020B0604030504040204" pitchFamily="50" charset="-128"/>
              <a:cs typeface="メイリオ" pitchFamily="50" charset="-128"/>
            </a:endParaRPr>
          </a:p>
        </p:txBody>
      </p:sp>
      <p:sp>
        <p:nvSpPr>
          <p:cNvPr id="43" name="正方形/長方形 42"/>
          <p:cNvSpPr/>
          <p:nvPr/>
        </p:nvSpPr>
        <p:spPr>
          <a:xfrm>
            <a:off x="3545591" y="1923124"/>
            <a:ext cx="1280409" cy="359073"/>
          </a:xfrm>
          <a:prstGeom prst="rect">
            <a:avLst/>
          </a:prstGeom>
        </p:spPr>
        <p:txBody>
          <a:bodyPr wrap="square" lIns="0" tIns="0" rIns="0" bIns="0">
            <a:spAutoFit/>
          </a:bodyPr>
          <a:lstStyle/>
          <a:p>
            <a:pPr>
              <a:lnSpc>
                <a:spcPts val="700"/>
              </a:lnSpc>
            </a:pPr>
            <a:r>
              <a:rPr lang="ja-JP" altLang="en-US" sz="550" kern="2000" dirty="0">
                <a:latin typeface="メイリオ" pitchFamily="50" charset="-128"/>
                <a:ea typeface="メイリオ" pitchFamily="50" charset="-128"/>
                <a:cs typeface="メイリオ" pitchFamily="50" charset="-128"/>
              </a:rPr>
              <a:t>・</a:t>
            </a:r>
            <a:r>
              <a:rPr lang="en-US" altLang="ja-JP" sz="550" kern="2000" dirty="0">
                <a:latin typeface="メイリオ" pitchFamily="50" charset="-128"/>
                <a:ea typeface="メイリオ" pitchFamily="50" charset="-128"/>
                <a:cs typeface="メイリオ" pitchFamily="50" charset="-128"/>
              </a:rPr>
              <a:t>USB</a:t>
            </a:r>
            <a:r>
              <a:rPr lang="ja-JP" altLang="en-US" sz="550" kern="2000" dirty="0">
                <a:latin typeface="メイリオ" pitchFamily="50" charset="-128"/>
                <a:ea typeface="メイリオ" pitchFamily="50" charset="-128"/>
                <a:cs typeface="メイリオ" pitchFamily="50" charset="-128"/>
              </a:rPr>
              <a:t>デバイス</a:t>
            </a:r>
          </a:p>
          <a:p>
            <a:pPr>
              <a:lnSpc>
                <a:spcPts val="700"/>
              </a:lnSpc>
            </a:pPr>
            <a:r>
              <a:rPr lang="ja-JP" altLang="en-US" sz="550" kern="2000" dirty="0">
                <a:latin typeface="メイリオ" pitchFamily="50" charset="-128"/>
                <a:ea typeface="メイリオ" pitchFamily="50" charset="-128"/>
                <a:cs typeface="メイリオ" pitchFamily="50" charset="-128"/>
              </a:rPr>
              <a:t>・フロッピーディスクドライブ</a:t>
            </a:r>
          </a:p>
          <a:p>
            <a:pPr>
              <a:lnSpc>
                <a:spcPts val="700"/>
              </a:lnSpc>
            </a:pPr>
            <a:r>
              <a:rPr lang="ja-JP" altLang="en-US" sz="550" kern="2000" dirty="0">
                <a:latin typeface="メイリオ" pitchFamily="50" charset="-128"/>
                <a:ea typeface="メイリオ" pitchFamily="50" charset="-128"/>
                <a:cs typeface="メイリオ" pitchFamily="50" charset="-128"/>
              </a:rPr>
              <a:t>・</a:t>
            </a:r>
            <a:r>
              <a:rPr lang="en-US" altLang="ja-JP" sz="550" kern="2000" dirty="0">
                <a:latin typeface="メイリオ" pitchFamily="50" charset="-128"/>
                <a:ea typeface="メイリオ" pitchFamily="50" charset="-128"/>
                <a:cs typeface="メイリオ" pitchFamily="50" charset="-128"/>
              </a:rPr>
              <a:t>CD/DVD/Blu-ray</a:t>
            </a:r>
            <a:r>
              <a:rPr lang="ja-JP" altLang="en-US" sz="550" kern="2000" dirty="0">
                <a:latin typeface="メイリオ" pitchFamily="50" charset="-128"/>
                <a:ea typeface="メイリオ" pitchFamily="50" charset="-128"/>
                <a:cs typeface="メイリオ" pitchFamily="50" charset="-128"/>
              </a:rPr>
              <a:t>ドライブ</a:t>
            </a:r>
          </a:p>
          <a:p>
            <a:pPr>
              <a:lnSpc>
                <a:spcPts val="700"/>
              </a:lnSpc>
            </a:pPr>
            <a:r>
              <a:rPr lang="ja-JP" altLang="en-US" sz="550" kern="2000" dirty="0">
                <a:latin typeface="メイリオ" pitchFamily="50" charset="-128"/>
                <a:ea typeface="メイリオ" pitchFamily="50" charset="-128"/>
                <a:cs typeface="メイリオ" pitchFamily="50" charset="-128"/>
              </a:rPr>
              <a:t>・イメージスキャナー</a:t>
            </a:r>
            <a:r>
              <a:rPr lang="en-US" altLang="ja-JP" sz="550" kern="2000" dirty="0">
                <a:latin typeface="メイリオ" pitchFamily="50" charset="-128"/>
                <a:ea typeface="メイリオ" pitchFamily="50" charset="-128"/>
                <a:cs typeface="メイリオ" pitchFamily="50" charset="-128"/>
              </a:rPr>
              <a:t>/</a:t>
            </a:r>
            <a:r>
              <a:rPr lang="ja-JP" altLang="en-US" sz="550" kern="2000" dirty="0">
                <a:latin typeface="メイリオ" pitchFamily="50" charset="-128"/>
                <a:ea typeface="メイリオ" pitchFamily="50" charset="-128"/>
                <a:cs typeface="メイリオ" pitchFamily="50" charset="-128"/>
              </a:rPr>
              <a:t>デジタルカメラ</a:t>
            </a:r>
          </a:p>
        </p:txBody>
      </p:sp>
      <p:sp>
        <p:nvSpPr>
          <p:cNvPr id="44" name="正方形/長方形 43"/>
          <p:cNvSpPr/>
          <p:nvPr/>
        </p:nvSpPr>
        <p:spPr>
          <a:xfrm>
            <a:off x="2976977" y="1734429"/>
            <a:ext cx="2554122" cy="141064"/>
          </a:xfrm>
          <a:prstGeom prst="rect">
            <a:avLst/>
          </a:prstGeom>
        </p:spPr>
        <p:txBody>
          <a:bodyPr wrap="square" lIns="0" tIns="0" rIns="0" bIns="0">
            <a:spAutoFit/>
          </a:bodyPr>
          <a:lstStyle/>
          <a:p>
            <a:pPr algn="ctr">
              <a:lnSpc>
                <a:spcPts val="1100"/>
              </a:lnSpc>
            </a:pPr>
            <a:r>
              <a:rPr lang="ja-JP" altLang="en-US" sz="750" b="1" dirty="0">
                <a:solidFill>
                  <a:srgbClr val="00A0E9"/>
                </a:solidFill>
                <a:latin typeface="メイリオ" panose="020B0604030504040204" pitchFamily="50" charset="-128"/>
                <a:ea typeface="メイリオ" panose="020B0604030504040204" pitchFamily="50" charset="-128"/>
                <a:cs typeface="メイリオ" pitchFamily="50" charset="-128"/>
              </a:rPr>
              <a:t>●</a:t>
            </a:r>
            <a:r>
              <a:rPr lang="ja-JP" altLang="en-US" sz="750" b="1" dirty="0">
                <a:latin typeface="メイリオ" panose="020B0604030504040204" pitchFamily="50" charset="-128"/>
                <a:ea typeface="メイリオ" panose="020B0604030504040204" pitchFamily="50" charset="-128"/>
                <a:cs typeface="メイリオ" pitchFamily="50" charset="-128"/>
              </a:rPr>
              <a:t>管理できるデバイス</a:t>
            </a:r>
            <a:r>
              <a:rPr lang="en-US" altLang="ja-JP" sz="750" b="1" dirty="0">
                <a:latin typeface="メイリオ" panose="020B0604030504040204" pitchFamily="50" charset="-128"/>
                <a:ea typeface="メイリオ" panose="020B0604030504040204" pitchFamily="50" charset="-128"/>
                <a:cs typeface="メイリオ" pitchFamily="50" charset="-128"/>
              </a:rPr>
              <a:t>/</a:t>
            </a:r>
            <a:r>
              <a:rPr lang="ja-JP" altLang="en-US" sz="750" b="1" dirty="0">
                <a:latin typeface="メイリオ" panose="020B0604030504040204" pitchFamily="50" charset="-128"/>
                <a:ea typeface="メイリオ" panose="020B0604030504040204" pitchFamily="50" charset="-128"/>
                <a:cs typeface="メイリオ" pitchFamily="50" charset="-128"/>
              </a:rPr>
              <a:t>メディア</a:t>
            </a:r>
          </a:p>
        </p:txBody>
      </p:sp>
      <p:sp>
        <p:nvSpPr>
          <p:cNvPr id="45" name="正方形/長方形 44"/>
          <p:cNvSpPr/>
          <p:nvPr/>
        </p:nvSpPr>
        <p:spPr>
          <a:xfrm>
            <a:off x="4826000" y="1923871"/>
            <a:ext cx="602744" cy="359073"/>
          </a:xfrm>
          <a:prstGeom prst="rect">
            <a:avLst/>
          </a:prstGeom>
        </p:spPr>
        <p:txBody>
          <a:bodyPr wrap="square" lIns="0" tIns="0" rIns="0" bIns="0">
            <a:spAutoFit/>
          </a:bodyPr>
          <a:lstStyle/>
          <a:p>
            <a:pPr>
              <a:lnSpc>
                <a:spcPts val="700"/>
              </a:lnSpc>
            </a:pPr>
            <a:r>
              <a:rPr lang="ja-JP" altLang="en-US" sz="550" kern="2000" dirty="0">
                <a:latin typeface="メイリオ" pitchFamily="50" charset="-128"/>
                <a:ea typeface="メイリオ" pitchFamily="50" charset="-128"/>
                <a:cs typeface="メイリオ" pitchFamily="50" charset="-128"/>
              </a:rPr>
              <a:t>・</a:t>
            </a:r>
            <a:r>
              <a:rPr lang="en-US" altLang="ja-JP" sz="550" kern="2000" dirty="0">
                <a:latin typeface="メイリオ" pitchFamily="50" charset="-128"/>
                <a:ea typeface="メイリオ" pitchFamily="50" charset="-128"/>
                <a:cs typeface="メイリオ" pitchFamily="50" charset="-128"/>
              </a:rPr>
              <a:t>SD</a:t>
            </a:r>
            <a:r>
              <a:rPr lang="ja-JP" altLang="en-US" sz="550" kern="2000" dirty="0">
                <a:latin typeface="メイリオ" pitchFamily="50" charset="-128"/>
                <a:ea typeface="メイリオ" pitchFamily="50" charset="-128"/>
                <a:cs typeface="メイリオ" pitchFamily="50" charset="-128"/>
              </a:rPr>
              <a:t>カード</a:t>
            </a:r>
          </a:p>
          <a:p>
            <a:pPr>
              <a:lnSpc>
                <a:spcPts val="700"/>
              </a:lnSpc>
            </a:pPr>
            <a:r>
              <a:rPr lang="ja-JP" altLang="en-US" sz="550" kern="2000" dirty="0">
                <a:latin typeface="メイリオ" pitchFamily="50" charset="-128"/>
                <a:ea typeface="メイリオ" pitchFamily="50" charset="-128"/>
                <a:cs typeface="メイリオ" pitchFamily="50" charset="-128"/>
              </a:rPr>
              <a:t>・</a:t>
            </a:r>
            <a:r>
              <a:rPr lang="en-US" altLang="ja-JP" sz="550" kern="2000" dirty="0">
                <a:latin typeface="メイリオ" pitchFamily="50" charset="-128"/>
                <a:ea typeface="メイリオ" pitchFamily="50" charset="-128"/>
                <a:cs typeface="メイリオ" pitchFamily="50" charset="-128"/>
              </a:rPr>
              <a:t>DVD-RAM</a:t>
            </a:r>
          </a:p>
          <a:p>
            <a:pPr>
              <a:lnSpc>
                <a:spcPts val="700"/>
              </a:lnSpc>
            </a:pPr>
            <a:r>
              <a:rPr lang="ja-JP" altLang="en-US" sz="550" kern="2000" dirty="0">
                <a:latin typeface="メイリオ" pitchFamily="50" charset="-128"/>
                <a:ea typeface="メイリオ" pitchFamily="50" charset="-128"/>
                <a:cs typeface="メイリオ" pitchFamily="50" charset="-128"/>
              </a:rPr>
              <a:t>・スマートフォン</a:t>
            </a:r>
          </a:p>
          <a:p>
            <a:pPr>
              <a:lnSpc>
                <a:spcPts val="700"/>
              </a:lnSpc>
            </a:pPr>
            <a:r>
              <a:rPr lang="ja-JP" altLang="en-US" sz="550" kern="2000" dirty="0">
                <a:latin typeface="メイリオ" pitchFamily="50" charset="-128"/>
                <a:ea typeface="メイリオ" pitchFamily="50" charset="-128"/>
                <a:cs typeface="メイリオ" pitchFamily="50" charset="-128"/>
              </a:rPr>
              <a:t>・</a:t>
            </a:r>
            <a:r>
              <a:rPr lang="en-US" altLang="ja-JP" sz="550" kern="2000" dirty="0">
                <a:latin typeface="メイリオ" pitchFamily="50" charset="-128"/>
                <a:ea typeface="メイリオ" pitchFamily="50" charset="-128"/>
                <a:cs typeface="メイリオ" pitchFamily="50" charset="-128"/>
              </a:rPr>
              <a:t>MO</a:t>
            </a:r>
            <a:r>
              <a:rPr lang="ja-JP" altLang="en-US" sz="550" kern="2000" dirty="0">
                <a:latin typeface="メイリオ" pitchFamily="50" charset="-128"/>
                <a:ea typeface="メイリオ" pitchFamily="50" charset="-128"/>
                <a:cs typeface="メイリオ" pitchFamily="50" charset="-128"/>
              </a:rPr>
              <a:t>ディスクなど</a:t>
            </a:r>
          </a:p>
        </p:txBody>
      </p:sp>
      <p:sp>
        <p:nvSpPr>
          <p:cNvPr id="46" name="正方形/長方形 45"/>
          <p:cNvSpPr/>
          <p:nvPr/>
        </p:nvSpPr>
        <p:spPr>
          <a:xfrm>
            <a:off x="5674108" y="1898582"/>
            <a:ext cx="645288" cy="269946"/>
          </a:xfrm>
          <a:prstGeom prst="rect">
            <a:avLst/>
          </a:prstGeom>
        </p:spPr>
        <p:txBody>
          <a:bodyPr wrap="square" lIns="0" tIns="0" rIns="0" bIns="0">
            <a:spAutoFit/>
          </a:bodyPr>
          <a:lstStyle/>
          <a:p>
            <a:pPr algn="ctr">
              <a:lnSpc>
                <a:spcPts val="700"/>
              </a:lnSpc>
            </a:pPr>
            <a:r>
              <a:rPr lang="ja-JP" altLang="en-US" sz="600" b="1" dirty="0">
                <a:solidFill>
                  <a:srgbClr val="F39700"/>
                </a:solidFill>
                <a:latin typeface="メイリオ" panose="020B0604030504040204" pitchFamily="50" charset="-128"/>
                <a:ea typeface="メイリオ" panose="020B0604030504040204" pitchFamily="50" charset="-128"/>
                <a:cs typeface="メイリオ" pitchFamily="50" charset="-128"/>
              </a:rPr>
              <a:t>スマホの</a:t>
            </a:r>
          </a:p>
          <a:p>
            <a:pPr algn="ctr">
              <a:lnSpc>
                <a:spcPts val="700"/>
              </a:lnSpc>
            </a:pPr>
            <a:r>
              <a:rPr lang="ja-JP" altLang="en-US" sz="600" b="1" dirty="0">
                <a:solidFill>
                  <a:srgbClr val="F39700"/>
                </a:solidFill>
                <a:latin typeface="メイリオ" panose="020B0604030504040204" pitchFamily="50" charset="-128"/>
                <a:ea typeface="メイリオ" panose="020B0604030504040204" pitchFamily="50" charset="-128"/>
                <a:cs typeface="メイリオ" pitchFamily="50" charset="-128"/>
              </a:rPr>
              <a:t>管理にも</a:t>
            </a:r>
          </a:p>
          <a:p>
            <a:pPr algn="ctr">
              <a:lnSpc>
                <a:spcPts val="700"/>
              </a:lnSpc>
            </a:pPr>
            <a:r>
              <a:rPr lang="ja-JP" altLang="en-US" sz="600" b="1" dirty="0">
                <a:solidFill>
                  <a:srgbClr val="F39700"/>
                </a:solidFill>
                <a:latin typeface="メイリオ" panose="020B0604030504040204" pitchFamily="50" charset="-128"/>
                <a:ea typeface="メイリオ" panose="020B0604030504040204" pitchFamily="50" charset="-128"/>
                <a:cs typeface="メイリオ" pitchFamily="50" charset="-128"/>
              </a:rPr>
              <a:t>対応！</a:t>
            </a:r>
          </a:p>
        </p:txBody>
      </p:sp>
      <p:sp>
        <p:nvSpPr>
          <p:cNvPr id="47" name="正方形/長方形 46"/>
          <p:cNvSpPr/>
          <p:nvPr/>
        </p:nvSpPr>
        <p:spPr>
          <a:xfrm>
            <a:off x="3363912" y="3284516"/>
            <a:ext cx="2554122" cy="134652"/>
          </a:xfrm>
          <a:prstGeom prst="rect">
            <a:avLst/>
          </a:prstGeom>
        </p:spPr>
        <p:txBody>
          <a:bodyPr wrap="square" lIns="0" tIns="0" rIns="0" bIns="0">
            <a:spAutoFit/>
          </a:bodyPr>
          <a:lstStyle/>
          <a:p>
            <a:pPr algn="ctr">
              <a:lnSpc>
                <a:spcPts val="1100"/>
              </a:lnSpc>
            </a:pPr>
            <a:r>
              <a:rPr lang="ja-JP" altLang="en-US" sz="750" b="1" dirty="0">
                <a:solidFill>
                  <a:srgbClr val="4A4B9D"/>
                </a:solidFill>
                <a:latin typeface="メイリオ" panose="020B0604030504040204" pitchFamily="50" charset="-128"/>
                <a:ea typeface="メイリオ" panose="020B0604030504040204" pitchFamily="50" charset="-128"/>
                <a:cs typeface="メイリオ" pitchFamily="50" charset="-128"/>
              </a:rPr>
              <a:t>持ち出すデータを暗号化するなら</a:t>
            </a:r>
          </a:p>
        </p:txBody>
      </p:sp>
      <p:sp>
        <p:nvSpPr>
          <p:cNvPr id="48" name="正方形/長方形 47"/>
          <p:cNvSpPr/>
          <p:nvPr/>
        </p:nvSpPr>
        <p:spPr>
          <a:xfrm>
            <a:off x="3598582" y="2844287"/>
            <a:ext cx="2665106" cy="128240"/>
          </a:xfrm>
          <a:prstGeom prst="rect">
            <a:avLst/>
          </a:prstGeom>
        </p:spPr>
        <p:txBody>
          <a:bodyPr wrap="square" lIns="0" tIns="0" rIns="0" bIns="0">
            <a:spAutoFit/>
          </a:bodyPr>
          <a:lstStyle/>
          <a:p>
            <a:pPr>
              <a:lnSpc>
                <a:spcPts val="500"/>
              </a:lnSpc>
            </a:pPr>
            <a:r>
              <a:rPr lang="en-US" altLang="ja-JP" sz="400" kern="2000" dirty="0">
                <a:latin typeface="メイリオ" pitchFamily="50" charset="-128"/>
                <a:ea typeface="メイリオ" pitchFamily="50" charset="-128"/>
                <a:cs typeface="メイリオ" pitchFamily="50" charset="-128"/>
              </a:rPr>
              <a:t>※</a:t>
            </a:r>
            <a:r>
              <a:rPr lang="ja-JP" altLang="en-US" sz="400" kern="2000" dirty="0">
                <a:latin typeface="メイリオ" pitchFamily="50" charset="-128"/>
                <a:ea typeface="メイリオ" pitchFamily="50" charset="-128"/>
                <a:cs typeface="メイリオ" pitchFamily="50" charset="-128"/>
              </a:rPr>
              <a:t>スマートフォンによる情報漏えいの原因とされる</a:t>
            </a:r>
            <a:r>
              <a:rPr lang="en-US" altLang="ja-JP" sz="400" kern="2000" dirty="0">
                <a:latin typeface="メイリオ" pitchFamily="50" charset="-128"/>
                <a:ea typeface="メイリオ" pitchFamily="50" charset="-128"/>
                <a:cs typeface="メイリオ" pitchFamily="50" charset="-128"/>
              </a:rPr>
              <a:t>WPD</a:t>
            </a:r>
            <a:r>
              <a:rPr lang="ja-JP" altLang="en-US" sz="400" kern="2000" dirty="0">
                <a:latin typeface="メイリオ" pitchFamily="50" charset="-128"/>
                <a:ea typeface="メイリオ" pitchFamily="50" charset="-128"/>
                <a:cs typeface="メイリオ" pitchFamily="50" charset="-128"/>
              </a:rPr>
              <a:t>（</a:t>
            </a:r>
            <a:r>
              <a:rPr lang="en-US" altLang="ja-JP" sz="400" kern="2000" dirty="0">
                <a:latin typeface="メイリオ" pitchFamily="50" charset="-128"/>
                <a:ea typeface="メイリオ" pitchFamily="50" charset="-128"/>
                <a:cs typeface="メイリオ" pitchFamily="50" charset="-128"/>
              </a:rPr>
              <a:t>Windows Portable Device</a:t>
            </a:r>
            <a:r>
              <a:rPr lang="ja-JP" altLang="en-US" sz="400" kern="2000" dirty="0">
                <a:latin typeface="メイリオ" pitchFamily="50" charset="-128"/>
                <a:ea typeface="メイリオ" pitchFamily="50" charset="-128"/>
                <a:cs typeface="メイリオ" pitchFamily="50" charset="-128"/>
              </a:rPr>
              <a:t>）の禁止設定については、</a:t>
            </a:r>
          </a:p>
          <a:p>
            <a:pPr>
              <a:lnSpc>
                <a:spcPts val="500"/>
              </a:lnSpc>
            </a:pPr>
            <a:r>
              <a:rPr lang="ja-JP" altLang="en-US" sz="400" kern="2000" dirty="0">
                <a:latin typeface="メイリオ" pitchFamily="50" charset="-128"/>
                <a:ea typeface="メイリオ" pitchFamily="50" charset="-128"/>
                <a:cs typeface="メイリオ" pitchFamily="50" charset="-128"/>
              </a:rPr>
              <a:t>　国内販売されている全機種について動作確認を行っています。</a:t>
            </a:r>
          </a:p>
        </p:txBody>
      </p:sp>
      <p:sp>
        <p:nvSpPr>
          <p:cNvPr id="49" name="正方形/長方形 48"/>
          <p:cNvSpPr/>
          <p:nvPr/>
        </p:nvSpPr>
        <p:spPr>
          <a:xfrm>
            <a:off x="3596679" y="2995625"/>
            <a:ext cx="2665106" cy="64120"/>
          </a:xfrm>
          <a:prstGeom prst="rect">
            <a:avLst/>
          </a:prstGeom>
        </p:spPr>
        <p:txBody>
          <a:bodyPr wrap="square" lIns="0" tIns="0" rIns="0" bIns="0">
            <a:spAutoFit/>
          </a:bodyPr>
          <a:lstStyle/>
          <a:p>
            <a:pPr>
              <a:lnSpc>
                <a:spcPts val="500"/>
              </a:lnSpc>
            </a:pPr>
            <a:r>
              <a:rPr lang="en-US" altLang="ja-JP" sz="400" kern="2000" dirty="0">
                <a:latin typeface="メイリオ" pitchFamily="50" charset="-128"/>
                <a:ea typeface="メイリオ" pitchFamily="50" charset="-128"/>
                <a:cs typeface="メイリオ" pitchFamily="50" charset="-128"/>
              </a:rPr>
              <a:t>※</a:t>
            </a:r>
            <a:r>
              <a:rPr lang="ja-JP" altLang="en-US" sz="400" kern="2000" dirty="0">
                <a:latin typeface="メイリオ" pitchFamily="50" charset="-128"/>
                <a:ea typeface="メイリオ" pitchFamily="50" charset="-128"/>
                <a:cs typeface="メイリオ" pitchFamily="50" charset="-128"/>
              </a:rPr>
              <a:t>一部の</a:t>
            </a:r>
            <a:r>
              <a:rPr lang="en-US" altLang="ja-JP" sz="400" kern="2000" dirty="0">
                <a:latin typeface="メイリオ" pitchFamily="50" charset="-128"/>
                <a:ea typeface="メイリオ" pitchFamily="50" charset="-128"/>
                <a:cs typeface="メイリオ" pitchFamily="50" charset="-128"/>
              </a:rPr>
              <a:t>Android</a:t>
            </a:r>
            <a:r>
              <a:rPr lang="ja-JP" altLang="en-US" sz="400" kern="2000" dirty="0">
                <a:latin typeface="メイリオ" pitchFamily="50" charset="-128"/>
                <a:ea typeface="メイリオ" pitchFamily="50" charset="-128"/>
                <a:cs typeface="メイリオ" pitchFamily="50" charset="-128"/>
              </a:rPr>
              <a:t>端末では使用制限が行えない可能性があります。</a:t>
            </a:r>
          </a:p>
        </p:txBody>
      </p:sp>
      <p:sp>
        <p:nvSpPr>
          <p:cNvPr id="50" name="正方形/長方形 49"/>
          <p:cNvSpPr/>
          <p:nvPr/>
        </p:nvSpPr>
        <p:spPr>
          <a:xfrm>
            <a:off x="3634735" y="3489136"/>
            <a:ext cx="2665106" cy="64120"/>
          </a:xfrm>
          <a:prstGeom prst="rect">
            <a:avLst/>
          </a:prstGeom>
        </p:spPr>
        <p:txBody>
          <a:bodyPr wrap="square" lIns="0" tIns="0" rIns="0" bIns="0">
            <a:spAutoFit/>
          </a:bodyPr>
          <a:lstStyle/>
          <a:p>
            <a:pPr>
              <a:lnSpc>
                <a:spcPts val="500"/>
              </a:lnSpc>
            </a:pPr>
            <a:r>
              <a:rPr lang="en-US" altLang="ja-JP" sz="500" kern="2000" dirty="0">
                <a:latin typeface="メイリオ" pitchFamily="50" charset="-128"/>
                <a:ea typeface="メイリオ" pitchFamily="50" charset="-128"/>
                <a:cs typeface="メイリオ" pitchFamily="50" charset="-128"/>
              </a:rPr>
              <a:t>USB 3.0</a:t>
            </a:r>
            <a:r>
              <a:rPr lang="ja-JP" altLang="en-US" sz="500" kern="2000" dirty="0">
                <a:latin typeface="メイリオ" pitchFamily="50" charset="-128"/>
                <a:ea typeface="メイリオ" pitchFamily="50" charset="-128"/>
                <a:cs typeface="メイリオ" pitchFamily="50" charset="-128"/>
              </a:rPr>
              <a:t>セキュリティ</a:t>
            </a:r>
            <a:r>
              <a:rPr lang="en-US" altLang="ja-JP" sz="500" kern="2000" dirty="0">
                <a:latin typeface="メイリオ" pitchFamily="50" charset="-128"/>
                <a:ea typeface="メイリオ" pitchFamily="50" charset="-128"/>
                <a:cs typeface="メイリオ" pitchFamily="50" charset="-128"/>
              </a:rPr>
              <a:t>USB</a:t>
            </a:r>
            <a:r>
              <a:rPr lang="ja-JP" altLang="en-US" sz="500" kern="2000" dirty="0">
                <a:latin typeface="メイリオ" pitchFamily="50" charset="-128"/>
                <a:ea typeface="メイリオ" pitchFamily="50" charset="-128"/>
                <a:cs typeface="メイリオ" pitchFamily="50" charset="-128"/>
              </a:rPr>
              <a:t>メモリー</a:t>
            </a:r>
          </a:p>
        </p:txBody>
      </p:sp>
      <p:sp>
        <p:nvSpPr>
          <p:cNvPr id="52" name="正方形/長方形 51"/>
          <p:cNvSpPr/>
          <p:nvPr/>
        </p:nvSpPr>
        <p:spPr>
          <a:xfrm>
            <a:off x="3453115" y="3208468"/>
            <a:ext cx="480409" cy="109645"/>
          </a:xfrm>
          <a:prstGeom prst="rect">
            <a:avLst/>
          </a:prstGeom>
        </p:spPr>
        <p:txBody>
          <a:bodyPr wrap="square" lIns="0" tIns="0" rIns="0" bIns="0">
            <a:spAutoFit/>
          </a:bodyPr>
          <a:lstStyle/>
          <a:p>
            <a:pPr algn="ctr">
              <a:lnSpc>
                <a:spcPts val="900"/>
              </a:lnSpc>
            </a:pPr>
            <a:r>
              <a:rPr lang="ja-JP" altLang="en-US" sz="550" b="1" dirty="0">
                <a:solidFill>
                  <a:schemeClr val="bg1"/>
                </a:solidFill>
                <a:latin typeface="メイリオ" panose="020B0604030504040204" pitchFamily="50" charset="-128"/>
                <a:ea typeface="メイリオ" panose="020B0604030504040204" pitchFamily="50" charset="-128"/>
                <a:cs typeface="メイリオ" pitchFamily="50" charset="-128"/>
              </a:rPr>
              <a:t>さらに！</a:t>
            </a:r>
          </a:p>
        </p:txBody>
      </p:sp>
      <p:sp>
        <p:nvSpPr>
          <p:cNvPr id="53" name="正方形/長方形 52"/>
          <p:cNvSpPr/>
          <p:nvPr/>
        </p:nvSpPr>
        <p:spPr>
          <a:xfrm>
            <a:off x="929137" y="2215968"/>
            <a:ext cx="438907" cy="307777"/>
          </a:xfrm>
          <a:prstGeom prst="rect">
            <a:avLst/>
          </a:prstGeom>
        </p:spPr>
        <p:txBody>
          <a:bodyPr wrap="square" lIns="0" tIns="0" rIns="0" bIns="0">
            <a:spAutoFit/>
          </a:bodyPr>
          <a:lstStyle/>
          <a:p>
            <a:pPr algn="ctr">
              <a:lnSpc>
                <a:spcPts val="1200"/>
              </a:lnSpc>
            </a:pPr>
            <a:r>
              <a:rPr lang="ja-JP" altLang="en-US" sz="1000" b="1" dirty="0" smtClean="0">
                <a:solidFill>
                  <a:schemeClr val="bg1"/>
                </a:solidFill>
                <a:latin typeface="メイリオ" panose="020B0604030504040204" pitchFamily="50" charset="-128"/>
                <a:ea typeface="メイリオ" panose="020B0604030504040204" pitchFamily="50" charset="-128"/>
                <a:cs typeface="メイリオ" pitchFamily="50" charset="-128"/>
              </a:rPr>
              <a:t>利用</a:t>
            </a:r>
            <a:endParaRPr lang="ja-JP" altLang="en-US" sz="1000" b="1" dirty="0">
              <a:solidFill>
                <a:schemeClr val="bg1"/>
              </a:solidFill>
              <a:latin typeface="メイリオ" panose="020B0604030504040204" pitchFamily="50" charset="-128"/>
              <a:ea typeface="メイリオ" panose="020B0604030504040204" pitchFamily="50" charset="-128"/>
              <a:cs typeface="メイリオ" pitchFamily="50" charset="-128"/>
            </a:endParaRPr>
          </a:p>
          <a:p>
            <a:pPr algn="ctr">
              <a:lnSpc>
                <a:spcPts val="1200"/>
              </a:lnSpc>
            </a:pPr>
            <a:r>
              <a:rPr lang="en-US" altLang="ja-JP" sz="1000" b="1" dirty="0">
                <a:solidFill>
                  <a:schemeClr val="bg1"/>
                </a:solidFill>
                <a:latin typeface="メイリオ" panose="020B0604030504040204" pitchFamily="50" charset="-128"/>
                <a:ea typeface="メイリオ" panose="020B0604030504040204" pitchFamily="50" charset="-128"/>
                <a:cs typeface="メイリオ" pitchFamily="50" charset="-128"/>
              </a:rPr>
              <a:t>OK</a:t>
            </a:r>
            <a:endParaRPr lang="ja-JP" altLang="en-US" sz="1000" b="1" dirty="0">
              <a:solidFill>
                <a:schemeClr val="bg1"/>
              </a:solidFill>
              <a:latin typeface="メイリオ" panose="020B0604030504040204" pitchFamily="50" charset="-128"/>
              <a:ea typeface="メイリオ" panose="020B0604030504040204" pitchFamily="50" charset="-128"/>
              <a:cs typeface="メイリオ" pitchFamily="50" charset="-128"/>
            </a:endParaRPr>
          </a:p>
        </p:txBody>
      </p:sp>
      <p:sp>
        <p:nvSpPr>
          <p:cNvPr id="54" name="正方形/長方形 53"/>
          <p:cNvSpPr/>
          <p:nvPr/>
        </p:nvSpPr>
        <p:spPr>
          <a:xfrm>
            <a:off x="1599594" y="2848459"/>
            <a:ext cx="651859" cy="307777"/>
          </a:xfrm>
          <a:prstGeom prst="rect">
            <a:avLst/>
          </a:prstGeom>
        </p:spPr>
        <p:txBody>
          <a:bodyPr wrap="square" lIns="0" tIns="0" rIns="0" bIns="0">
            <a:spAutoFit/>
          </a:bodyPr>
          <a:lstStyle/>
          <a:p>
            <a:pPr algn="ctr">
              <a:lnSpc>
                <a:spcPts val="1200"/>
              </a:lnSpc>
            </a:pPr>
            <a:r>
              <a:rPr lang="ja-JP" altLang="en-US" sz="1000" b="1" dirty="0">
                <a:solidFill>
                  <a:schemeClr val="bg1"/>
                </a:solidFill>
                <a:latin typeface="メイリオ" panose="020B0604030504040204" pitchFamily="50" charset="-128"/>
                <a:ea typeface="メイリオ" panose="020B0604030504040204" pitchFamily="50" charset="-128"/>
                <a:cs typeface="メイリオ" pitchFamily="50" charset="-128"/>
              </a:rPr>
              <a:t>まとめて</a:t>
            </a:r>
          </a:p>
          <a:p>
            <a:pPr algn="ctr">
              <a:lnSpc>
                <a:spcPts val="1200"/>
              </a:lnSpc>
            </a:pPr>
            <a:r>
              <a:rPr lang="ja-JP" altLang="en-US" sz="1000" b="1" dirty="0">
                <a:solidFill>
                  <a:schemeClr val="bg1"/>
                </a:solidFill>
                <a:latin typeface="メイリオ" panose="020B0604030504040204" pitchFamily="50" charset="-128"/>
                <a:ea typeface="メイリオ" panose="020B0604030504040204" pitchFamily="50" charset="-128"/>
                <a:cs typeface="メイリオ" pitchFamily="50" charset="-128"/>
              </a:rPr>
              <a:t>制限設定</a:t>
            </a:r>
          </a:p>
        </p:txBody>
      </p:sp>
      <p:sp>
        <p:nvSpPr>
          <p:cNvPr id="55" name="正方形/長方形 54"/>
          <p:cNvSpPr/>
          <p:nvPr/>
        </p:nvSpPr>
        <p:spPr>
          <a:xfrm>
            <a:off x="2466479" y="2231663"/>
            <a:ext cx="438907" cy="307777"/>
          </a:xfrm>
          <a:prstGeom prst="rect">
            <a:avLst/>
          </a:prstGeom>
        </p:spPr>
        <p:txBody>
          <a:bodyPr wrap="square" lIns="0" tIns="0" rIns="0" bIns="0">
            <a:spAutoFit/>
          </a:bodyPr>
          <a:lstStyle/>
          <a:p>
            <a:pPr algn="ctr">
              <a:lnSpc>
                <a:spcPts val="1200"/>
              </a:lnSpc>
            </a:pPr>
            <a:r>
              <a:rPr lang="ja-JP" altLang="en-US" sz="1000" b="1" dirty="0">
                <a:solidFill>
                  <a:schemeClr val="bg1"/>
                </a:solidFill>
                <a:latin typeface="メイリオ" panose="020B0604030504040204" pitchFamily="50" charset="-128"/>
                <a:ea typeface="メイリオ" panose="020B0604030504040204" pitchFamily="50" charset="-128"/>
                <a:cs typeface="メイリオ" pitchFamily="50" charset="-128"/>
              </a:rPr>
              <a:t>読取</a:t>
            </a:r>
          </a:p>
          <a:p>
            <a:pPr algn="ctr">
              <a:lnSpc>
                <a:spcPts val="1200"/>
              </a:lnSpc>
            </a:pPr>
            <a:r>
              <a:rPr lang="ja-JP" altLang="en-US" sz="1000" b="1" dirty="0">
                <a:solidFill>
                  <a:schemeClr val="bg1"/>
                </a:solidFill>
                <a:latin typeface="メイリオ" panose="020B0604030504040204" pitchFamily="50" charset="-128"/>
                <a:ea typeface="メイリオ" panose="020B0604030504040204" pitchFamily="50" charset="-128"/>
                <a:cs typeface="メイリオ" pitchFamily="50" charset="-128"/>
              </a:rPr>
              <a:t>専用</a:t>
            </a:r>
          </a:p>
        </p:txBody>
      </p:sp>
      <p:sp>
        <p:nvSpPr>
          <p:cNvPr id="56" name="正方形/長方形 55"/>
          <p:cNvSpPr/>
          <p:nvPr/>
        </p:nvSpPr>
        <p:spPr>
          <a:xfrm>
            <a:off x="614170" y="3624449"/>
            <a:ext cx="2554122" cy="282129"/>
          </a:xfrm>
          <a:prstGeom prst="rect">
            <a:avLst/>
          </a:prstGeom>
        </p:spPr>
        <p:txBody>
          <a:bodyPr wrap="square" lIns="0" tIns="0" rIns="0" bIns="0">
            <a:spAutoFit/>
          </a:bodyPr>
          <a:lstStyle/>
          <a:p>
            <a:pPr algn="ctr">
              <a:lnSpc>
                <a:spcPts val="1100"/>
              </a:lnSpc>
            </a:pPr>
            <a:r>
              <a:rPr lang="ja-JP" altLang="en-US" sz="750" b="1" dirty="0">
                <a:solidFill>
                  <a:srgbClr val="4A4B9D"/>
                </a:solidFill>
                <a:latin typeface="メイリオ" panose="020B0604030504040204" pitchFamily="50" charset="-128"/>
                <a:ea typeface="メイリオ" panose="020B0604030504040204" pitchFamily="50" charset="-128"/>
                <a:cs typeface="メイリオ" pitchFamily="50" charset="-128"/>
              </a:rPr>
              <a:t>使用可能、読み取り専用、使用不可能など</a:t>
            </a:r>
          </a:p>
          <a:p>
            <a:pPr algn="ctr">
              <a:lnSpc>
                <a:spcPts val="1100"/>
              </a:lnSpc>
            </a:pPr>
            <a:r>
              <a:rPr lang="ja-JP" altLang="en-US" sz="750" b="1" dirty="0">
                <a:solidFill>
                  <a:srgbClr val="4A4B9D"/>
                </a:solidFill>
                <a:latin typeface="メイリオ" panose="020B0604030504040204" pitchFamily="50" charset="-128"/>
                <a:ea typeface="メイリオ" panose="020B0604030504040204" pitchFamily="50" charset="-128"/>
                <a:cs typeface="メイリオ" pitchFamily="50" charset="-128"/>
              </a:rPr>
              <a:t>実運用に合わせ柔軟に設定可能</a:t>
            </a:r>
          </a:p>
        </p:txBody>
      </p:sp>
      <p:sp>
        <p:nvSpPr>
          <p:cNvPr id="57" name="正方形/長方形 56"/>
          <p:cNvSpPr/>
          <p:nvPr/>
        </p:nvSpPr>
        <p:spPr>
          <a:xfrm>
            <a:off x="4725538" y="3587237"/>
            <a:ext cx="367382" cy="131446"/>
          </a:xfrm>
          <a:prstGeom prst="rect">
            <a:avLst/>
          </a:prstGeom>
        </p:spPr>
        <p:txBody>
          <a:bodyPr wrap="square" lIns="0" tIns="0" rIns="0" bIns="0">
            <a:spAutoFit/>
          </a:bodyPr>
          <a:lstStyle/>
          <a:p>
            <a:pPr algn="ctr">
              <a:lnSpc>
                <a:spcPts val="500"/>
              </a:lnSpc>
            </a:pPr>
            <a:r>
              <a:rPr lang="ja-JP" altLang="en-US" sz="500" kern="2000" dirty="0">
                <a:latin typeface="メイリオ" pitchFamily="50" charset="-128"/>
                <a:ea typeface="メイリオ" pitchFamily="50" charset="-128"/>
                <a:cs typeface="メイリオ" pitchFamily="50" charset="-128"/>
              </a:rPr>
              <a:t>パスワード</a:t>
            </a:r>
          </a:p>
          <a:p>
            <a:pPr algn="ctr">
              <a:lnSpc>
                <a:spcPts val="500"/>
              </a:lnSpc>
            </a:pPr>
            <a:r>
              <a:rPr lang="ja-JP" altLang="en-US" sz="500" kern="2000" dirty="0">
                <a:latin typeface="メイリオ" pitchFamily="50" charset="-128"/>
                <a:ea typeface="メイリオ" pitchFamily="50" charset="-128"/>
                <a:cs typeface="メイリオ" pitchFamily="50" charset="-128"/>
              </a:rPr>
              <a:t>ロック</a:t>
            </a:r>
          </a:p>
        </p:txBody>
      </p:sp>
      <p:sp>
        <p:nvSpPr>
          <p:cNvPr id="58" name="正方形/長方形 57"/>
          <p:cNvSpPr/>
          <p:nvPr/>
        </p:nvSpPr>
        <p:spPr>
          <a:xfrm>
            <a:off x="5232221" y="3537686"/>
            <a:ext cx="412815" cy="230832"/>
          </a:xfrm>
          <a:prstGeom prst="rect">
            <a:avLst/>
          </a:prstGeom>
        </p:spPr>
        <p:txBody>
          <a:bodyPr wrap="square" lIns="0" tIns="0" rIns="0" bIns="0">
            <a:spAutoFit/>
          </a:bodyPr>
          <a:lstStyle/>
          <a:p>
            <a:pPr algn="ctr">
              <a:lnSpc>
                <a:spcPts val="600"/>
              </a:lnSpc>
            </a:pPr>
            <a:r>
              <a:rPr lang="ja-JP" altLang="en-US" sz="500" kern="2000" dirty="0">
                <a:latin typeface="メイリオ" pitchFamily="50" charset="-128"/>
                <a:ea typeface="メイリオ" pitchFamily="50" charset="-128"/>
                <a:cs typeface="メイリオ" pitchFamily="50" charset="-128"/>
              </a:rPr>
              <a:t>ハードウェア</a:t>
            </a:r>
          </a:p>
          <a:p>
            <a:pPr algn="ctr">
              <a:lnSpc>
                <a:spcPts val="600"/>
              </a:lnSpc>
            </a:pPr>
            <a:r>
              <a:rPr lang="ja-JP" altLang="en-US" sz="500" kern="2000" dirty="0">
                <a:latin typeface="メイリオ" pitchFamily="50" charset="-128"/>
                <a:ea typeface="メイリオ" pitchFamily="50" charset="-128"/>
                <a:cs typeface="メイリオ" pitchFamily="50" charset="-128"/>
              </a:rPr>
              <a:t>暗号化</a:t>
            </a:r>
          </a:p>
          <a:p>
            <a:pPr algn="ctr">
              <a:lnSpc>
                <a:spcPts val="600"/>
              </a:lnSpc>
            </a:pPr>
            <a:r>
              <a:rPr lang="en-US" altLang="ja-JP" sz="500" kern="2000" dirty="0">
                <a:latin typeface="メイリオ" pitchFamily="50" charset="-128"/>
                <a:ea typeface="メイリオ" pitchFamily="50" charset="-128"/>
                <a:cs typeface="メイリオ" pitchFamily="50" charset="-128"/>
              </a:rPr>
              <a:t>AES256bit</a:t>
            </a:r>
            <a:endParaRPr lang="ja-JP" altLang="en-US" sz="500" kern="2000" dirty="0">
              <a:latin typeface="メイリオ" pitchFamily="50" charset="-128"/>
              <a:ea typeface="メイリオ" pitchFamily="50" charset="-128"/>
              <a:cs typeface="メイリオ" pitchFamily="50" charset="-128"/>
            </a:endParaRPr>
          </a:p>
        </p:txBody>
      </p:sp>
      <p:sp>
        <p:nvSpPr>
          <p:cNvPr id="59" name="正方形/長方形 58"/>
          <p:cNvSpPr/>
          <p:nvPr/>
        </p:nvSpPr>
        <p:spPr>
          <a:xfrm>
            <a:off x="2214622" y="4342151"/>
            <a:ext cx="3269278" cy="166712"/>
          </a:xfrm>
          <a:prstGeom prst="rect">
            <a:avLst/>
          </a:prstGeom>
        </p:spPr>
        <p:txBody>
          <a:bodyPr wrap="square" lIns="0" tIns="0" rIns="0" bIns="0">
            <a:spAutoFit/>
          </a:bodyPr>
          <a:lstStyle/>
          <a:p>
            <a:pPr algn="just">
              <a:lnSpc>
                <a:spcPts val="1300"/>
              </a:lnSpc>
            </a:pPr>
            <a:r>
              <a:rPr lang="ja-JP" altLang="en-US" sz="1150" b="1" dirty="0">
                <a:solidFill>
                  <a:schemeClr val="bg1"/>
                </a:solidFill>
                <a:latin typeface="メイリオ" panose="020B0604030504040204" pitchFamily="50" charset="-128"/>
                <a:ea typeface="メイリオ" panose="020B0604030504040204" pitchFamily="50" charset="-128"/>
                <a:cs typeface="メイリオ" pitchFamily="50" charset="-128"/>
              </a:rPr>
              <a:t>登録・設定から所在確認までトータルサポート</a:t>
            </a:r>
          </a:p>
        </p:txBody>
      </p:sp>
      <p:sp>
        <p:nvSpPr>
          <p:cNvPr id="60" name="正方形/長方形 59"/>
          <p:cNvSpPr/>
          <p:nvPr/>
        </p:nvSpPr>
        <p:spPr>
          <a:xfrm>
            <a:off x="577692" y="4627050"/>
            <a:ext cx="5768884" cy="307777"/>
          </a:xfrm>
          <a:prstGeom prst="rect">
            <a:avLst/>
          </a:prstGeom>
        </p:spPr>
        <p:txBody>
          <a:bodyPr wrap="square" lIns="0" tIns="0" rIns="0" bIns="0">
            <a:spAutoFit/>
          </a:bodyPr>
          <a:lstStyle/>
          <a:p>
            <a:pPr>
              <a:lnSpc>
                <a:spcPts val="1200"/>
              </a:lnSpc>
            </a:pPr>
            <a:r>
              <a:rPr lang="ja-JP" altLang="en-US" sz="700" kern="2000" dirty="0">
                <a:latin typeface="メイリオ" pitchFamily="50" charset="-128"/>
                <a:ea typeface="メイリオ" pitchFamily="50" charset="-128"/>
                <a:cs typeface="メイリオ" pitchFamily="50" charset="-128"/>
              </a:rPr>
              <a:t>会社から支給しているパソコンに</a:t>
            </a:r>
            <a:r>
              <a:rPr lang="en-US" altLang="ja-JP" sz="700" kern="2000" dirty="0">
                <a:latin typeface="メイリオ" pitchFamily="50" charset="-128"/>
                <a:ea typeface="メイリオ" pitchFamily="50" charset="-128"/>
                <a:cs typeface="メイリオ" pitchFamily="50" charset="-128"/>
              </a:rPr>
              <a:t>USB</a:t>
            </a:r>
            <a:r>
              <a:rPr lang="ja-JP" altLang="en-US" sz="700" kern="2000" dirty="0">
                <a:latin typeface="メイリオ" pitchFamily="50" charset="-128"/>
                <a:ea typeface="メイリオ" pitchFamily="50" charset="-128"/>
                <a:cs typeface="メイリオ" pitchFamily="50" charset="-128"/>
              </a:rPr>
              <a:t>デバイスを接続するだけで、デバイスの情報を自動で収集して台帳に登録することができます。あらかじめ登録された</a:t>
            </a:r>
            <a:r>
              <a:rPr lang="en-US" altLang="ja-JP" sz="700" kern="2000" dirty="0">
                <a:latin typeface="メイリオ" pitchFamily="50" charset="-128"/>
                <a:ea typeface="メイリオ" pitchFamily="50" charset="-128"/>
                <a:cs typeface="メイリオ" pitchFamily="50" charset="-128"/>
              </a:rPr>
              <a:t>USB</a:t>
            </a:r>
            <a:r>
              <a:rPr lang="ja-JP" altLang="en-US" sz="700" kern="2000" dirty="0">
                <a:latin typeface="メイリオ" pitchFamily="50" charset="-128"/>
                <a:ea typeface="メイリオ" pitchFamily="50" charset="-128"/>
                <a:cs typeface="メイリオ" pitchFamily="50" charset="-128"/>
              </a:rPr>
              <a:t>デバイスに対して使用制限を設定したり、一定期間ごとに所在確認を行うことも可能です。</a:t>
            </a:r>
          </a:p>
        </p:txBody>
      </p:sp>
      <p:sp>
        <p:nvSpPr>
          <p:cNvPr id="61" name="正方形/長方形 60"/>
          <p:cNvSpPr/>
          <p:nvPr/>
        </p:nvSpPr>
        <p:spPr>
          <a:xfrm>
            <a:off x="654923" y="5023901"/>
            <a:ext cx="1277061" cy="141064"/>
          </a:xfrm>
          <a:prstGeom prst="rect">
            <a:avLst/>
          </a:prstGeom>
        </p:spPr>
        <p:txBody>
          <a:bodyPr wrap="square" lIns="0" tIns="0" rIns="0" bIns="0">
            <a:spAutoFit/>
          </a:bodyPr>
          <a:lstStyle/>
          <a:p>
            <a:pPr algn="ctr">
              <a:lnSpc>
                <a:spcPts val="1100"/>
              </a:lnSpc>
            </a:pPr>
            <a:r>
              <a:rPr lang="en-US" altLang="ja-JP" sz="950" b="1" dirty="0" smtClean="0">
                <a:latin typeface="メイリオ" panose="020B0604030504040204" pitchFamily="50" charset="-128"/>
                <a:ea typeface="メイリオ" panose="020B0604030504040204" pitchFamily="50" charset="-128"/>
                <a:cs typeface="メイリオ" pitchFamily="50" charset="-128"/>
              </a:rPr>
              <a:t>USB</a:t>
            </a:r>
            <a:r>
              <a:rPr lang="ja-JP" altLang="en-US" sz="950" b="1" dirty="0" smtClean="0">
                <a:latin typeface="メイリオ" panose="020B0604030504040204" pitchFamily="50" charset="-128"/>
                <a:ea typeface="メイリオ" panose="020B0604030504040204" pitchFamily="50" charset="-128"/>
                <a:cs typeface="メイリオ" pitchFamily="50" charset="-128"/>
              </a:rPr>
              <a:t>デバイスを登録</a:t>
            </a:r>
            <a:endParaRPr lang="ja-JP" altLang="en-US" sz="950" b="1" dirty="0">
              <a:latin typeface="メイリオ" panose="020B0604030504040204" pitchFamily="50" charset="-128"/>
              <a:ea typeface="メイリオ" panose="020B0604030504040204" pitchFamily="50" charset="-128"/>
              <a:cs typeface="メイリオ" pitchFamily="50" charset="-128"/>
            </a:endParaRPr>
          </a:p>
        </p:txBody>
      </p:sp>
      <p:sp>
        <p:nvSpPr>
          <p:cNvPr id="62" name="正方形/長方形 61"/>
          <p:cNvSpPr/>
          <p:nvPr/>
        </p:nvSpPr>
        <p:spPr>
          <a:xfrm>
            <a:off x="2196185" y="5023901"/>
            <a:ext cx="1277061" cy="141064"/>
          </a:xfrm>
          <a:prstGeom prst="rect">
            <a:avLst/>
          </a:prstGeom>
        </p:spPr>
        <p:txBody>
          <a:bodyPr wrap="square" lIns="0" tIns="0" rIns="0" bIns="0">
            <a:spAutoFit/>
          </a:bodyPr>
          <a:lstStyle/>
          <a:p>
            <a:pPr algn="ctr">
              <a:lnSpc>
                <a:spcPts val="1100"/>
              </a:lnSpc>
            </a:pPr>
            <a:r>
              <a:rPr lang="ja-JP" altLang="en-US" sz="950" b="1" dirty="0">
                <a:latin typeface="メイリオ" panose="020B0604030504040204" pitchFamily="50" charset="-128"/>
                <a:ea typeface="メイリオ" panose="020B0604030504040204" pitchFamily="50" charset="-128"/>
                <a:cs typeface="メイリオ" pitchFamily="50" charset="-128"/>
              </a:rPr>
              <a:t>使用制限を設定</a:t>
            </a:r>
          </a:p>
        </p:txBody>
      </p:sp>
      <p:sp>
        <p:nvSpPr>
          <p:cNvPr id="63" name="正方形/長方形 62"/>
          <p:cNvSpPr/>
          <p:nvPr/>
        </p:nvSpPr>
        <p:spPr>
          <a:xfrm>
            <a:off x="4488841" y="5023901"/>
            <a:ext cx="1277061" cy="141064"/>
          </a:xfrm>
          <a:prstGeom prst="rect">
            <a:avLst/>
          </a:prstGeom>
        </p:spPr>
        <p:txBody>
          <a:bodyPr wrap="square" lIns="0" tIns="0" rIns="0" bIns="0">
            <a:spAutoFit/>
          </a:bodyPr>
          <a:lstStyle/>
          <a:p>
            <a:pPr algn="ctr">
              <a:lnSpc>
                <a:spcPts val="1100"/>
              </a:lnSpc>
            </a:pPr>
            <a:r>
              <a:rPr lang="ja-JP" altLang="en-US" sz="950" b="1" dirty="0">
                <a:latin typeface="メイリオ" panose="020B0604030504040204" pitchFamily="50" charset="-128"/>
                <a:ea typeface="メイリオ" panose="020B0604030504040204" pitchFamily="50" charset="-128"/>
                <a:cs typeface="メイリオ" pitchFamily="50" charset="-128"/>
              </a:rPr>
              <a:t>所在確認（棚卸し）</a:t>
            </a:r>
          </a:p>
        </p:txBody>
      </p:sp>
      <p:sp>
        <p:nvSpPr>
          <p:cNvPr id="65" name="正方形/長方形 64"/>
          <p:cNvSpPr/>
          <p:nvPr/>
        </p:nvSpPr>
        <p:spPr>
          <a:xfrm>
            <a:off x="553630" y="5043806"/>
            <a:ext cx="154819" cy="115416"/>
          </a:xfrm>
          <a:prstGeom prst="rect">
            <a:avLst/>
          </a:prstGeom>
        </p:spPr>
        <p:txBody>
          <a:bodyPr wrap="square" lIns="0" tIns="0" rIns="0" bIns="0">
            <a:spAutoFit/>
          </a:bodyPr>
          <a:lstStyle/>
          <a:p>
            <a:pPr algn="ctr">
              <a:lnSpc>
                <a:spcPts val="900"/>
              </a:lnSpc>
            </a:pPr>
            <a:r>
              <a:rPr lang="en-US" altLang="ja-JP" sz="850" b="1" dirty="0">
                <a:solidFill>
                  <a:schemeClr val="bg1"/>
                </a:solidFill>
                <a:latin typeface="メイリオ" panose="020B0604030504040204" pitchFamily="50" charset="-128"/>
                <a:ea typeface="メイリオ" panose="020B0604030504040204" pitchFamily="50" charset="-128"/>
                <a:cs typeface="メイリオ" pitchFamily="50" charset="-128"/>
              </a:rPr>
              <a:t>1</a:t>
            </a:r>
            <a:endParaRPr lang="ja-JP" altLang="en-US" sz="850" b="1" dirty="0">
              <a:solidFill>
                <a:schemeClr val="bg1"/>
              </a:solidFill>
              <a:latin typeface="メイリオ" panose="020B0604030504040204" pitchFamily="50" charset="-128"/>
              <a:ea typeface="メイリオ" panose="020B0604030504040204" pitchFamily="50" charset="-128"/>
              <a:cs typeface="メイリオ" pitchFamily="50" charset="-128"/>
            </a:endParaRPr>
          </a:p>
        </p:txBody>
      </p:sp>
      <p:sp>
        <p:nvSpPr>
          <p:cNvPr id="66" name="正方形/長方形 65"/>
          <p:cNvSpPr/>
          <p:nvPr/>
        </p:nvSpPr>
        <p:spPr>
          <a:xfrm>
            <a:off x="2229653" y="5044031"/>
            <a:ext cx="154819" cy="119263"/>
          </a:xfrm>
          <a:prstGeom prst="rect">
            <a:avLst/>
          </a:prstGeom>
        </p:spPr>
        <p:txBody>
          <a:bodyPr wrap="square" lIns="0" tIns="0" rIns="0" bIns="0">
            <a:spAutoFit/>
          </a:bodyPr>
          <a:lstStyle/>
          <a:p>
            <a:pPr algn="ctr">
              <a:lnSpc>
                <a:spcPts val="900"/>
              </a:lnSpc>
            </a:pPr>
            <a:r>
              <a:rPr lang="en-US" altLang="ja-JP" sz="850" b="1" dirty="0">
                <a:solidFill>
                  <a:schemeClr val="bg1"/>
                </a:solidFill>
                <a:latin typeface="メイリオ" panose="020B0604030504040204" pitchFamily="50" charset="-128"/>
                <a:ea typeface="メイリオ" panose="020B0604030504040204" pitchFamily="50" charset="-128"/>
                <a:cs typeface="メイリオ" pitchFamily="50" charset="-128"/>
              </a:rPr>
              <a:t>2</a:t>
            </a:r>
            <a:endParaRPr lang="ja-JP" altLang="en-US" sz="850" b="1" dirty="0">
              <a:solidFill>
                <a:schemeClr val="bg1"/>
              </a:solidFill>
              <a:latin typeface="メイリオ" panose="020B0604030504040204" pitchFamily="50" charset="-128"/>
              <a:ea typeface="メイリオ" panose="020B0604030504040204" pitchFamily="50" charset="-128"/>
              <a:cs typeface="メイリオ" pitchFamily="50" charset="-128"/>
            </a:endParaRPr>
          </a:p>
        </p:txBody>
      </p:sp>
      <p:sp>
        <p:nvSpPr>
          <p:cNvPr id="67" name="正方形/長方形 66"/>
          <p:cNvSpPr/>
          <p:nvPr/>
        </p:nvSpPr>
        <p:spPr>
          <a:xfrm>
            <a:off x="4393968" y="5036627"/>
            <a:ext cx="154819" cy="119263"/>
          </a:xfrm>
          <a:prstGeom prst="rect">
            <a:avLst/>
          </a:prstGeom>
        </p:spPr>
        <p:txBody>
          <a:bodyPr wrap="square" lIns="0" tIns="0" rIns="0" bIns="0">
            <a:spAutoFit/>
          </a:bodyPr>
          <a:lstStyle/>
          <a:p>
            <a:pPr algn="ctr">
              <a:lnSpc>
                <a:spcPts val="900"/>
              </a:lnSpc>
            </a:pPr>
            <a:r>
              <a:rPr lang="en-US" altLang="ja-JP" sz="850" b="1" dirty="0">
                <a:solidFill>
                  <a:schemeClr val="bg1"/>
                </a:solidFill>
                <a:latin typeface="メイリオ" panose="020B0604030504040204" pitchFamily="50" charset="-128"/>
                <a:ea typeface="メイリオ" panose="020B0604030504040204" pitchFamily="50" charset="-128"/>
                <a:cs typeface="メイリオ" pitchFamily="50" charset="-128"/>
              </a:rPr>
              <a:t>3</a:t>
            </a:r>
            <a:endParaRPr lang="ja-JP" altLang="en-US" sz="850" b="1" dirty="0">
              <a:solidFill>
                <a:schemeClr val="bg1"/>
              </a:solidFill>
              <a:latin typeface="メイリオ" panose="020B0604030504040204" pitchFamily="50" charset="-128"/>
              <a:ea typeface="メイリオ" panose="020B0604030504040204" pitchFamily="50" charset="-128"/>
              <a:cs typeface="メイリオ" pitchFamily="50" charset="-128"/>
            </a:endParaRPr>
          </a:p>
        </p:txBody>
      </p:sp>
      <p:sp>
        <p:nvSpPr>
          <p:cNvPr id="68" name="正方形/長方形 67"/>
          <p:cNvSpPr/>
          <p:nvPr/>
        </p:nvSpPr>
        <p:spPr>
          <a:xfrm>
            <a:off x="555497" y="5202597"/>
            <a:ext cx="1462659" cy="303288"/>
          </a:xfrm>
          <a:prstGeom prst="rect">
            <a:avLst/>
          </a:prstGeom>
        </p:spPr>
        <p:txBody>
          <a:bodyPr wrap="square" lIns="0" tIns="0" rIns="0" bIns="0">
            <a:spAutoFit/>
          </a:bodyPr>
          <a:lstStyle/>
          <a:p>
            <a:pPr>
              <a:lnSpc>
                <a:spcPts val="800"/>
              </a:lnSpc>
            </a:pPr>
            <a:r>
              <a:rPr lang="ja-JP" altLang="en-US" sz="550" kern="2000" dirty="0" smtClean="0">
                <a:latin typeface="メイリオ" pitchFamily="50" charset="-128"/>
                <a:ea typeface="メイリオ" pitchFamily="50" charset="-128"/>
                <a:cs typeface="メイリオ" pitchFamily="50" charset="-128"/>
              </a:rPr>
              <a:t>会社支給用として登録したいデバイスを、管理機に接続すると、デバイスの情報を収集して自動で台帳を作成します。</a:t>
            </a:r>
            <a:endParaRPr lang="ja-JP" altLang="en-US" sz="550" kern="2000" dirty="0">
              <a:latin typeface="メイリオ" pitchFamily="50" charset="-128"/>
              <a:ea typeface="メイリオ" pitchFamily="50" charset="-128"/>
              <a:cs typeface="メイリオ" pitchFamily="50" charset="-128"/>
            </a:endParaRPr>
          </a:p>
        </p:txBody>
      </p:sp>
      <p:sp>
        <p:nvSpPr>
          <p:cNvPr id="69" name="正方形/長方形 68"/>
          <p:cNvSpPr/>
          <p:nvPr/>
        </p:nvSpPr>
        <p:spPr>
          <a:xfrm>
            <a:off x="2237590" y="5200353"/>
            <a:ext cx="1893151" cy="307777"/>
          </a:xfrm>
          <a:prstGeom prst="rect">
            <a:avLst/>
          </a:prstGeom>
        </p:spPr>
        <p:txBody>
          <a:bodyPr wrap="square" lIns="0" tIns="0" rIns="0" bIns="0">
            <a:spAutoFit/>
          </a:bodyPr>
          <a:lstStyle/>
          <a:p>
            <a:pPr>
              <a:lnSpc>
                <a:spcPts val="800"/>
              </a:lnSpc>
            </a:pPr>
            <a:r>
              <a:rPr lang="ja-JP" altLang="en-US" sz="550" kern="2000" dirty="0">
                <a:latin typeface="メイリオ" pitchFamily="50" charset="-128"/>
                <a:ea typeface="メイリオ" pitchFamily="50" charset="-128"/>
                <a:cs typeface="メイリオ" pitchFamily="50" charset="-128"/>
              </a:rPr>
              <a:t>登録したデバイスに使用制限を行います。今後新しく登録したデバイスを「使用不可能」設定しておくことで、私物のデバイスの無断使用を防げます。</a:t>
            </a:r>
          </a:p>
        </p:txBody>
      </p:sp>
      <p:sp>
        <p:nvSpPr>
          <p:cNvPr id="70" name="正方形/長方形 69"/>
          <p:cNvSpPr/>
          <p:nvPr/>
        </p:nvSpPr>
        <p:spPr>
          <a:xfrm>
            <a:off x="4388783" y="5184507"/>
            <a:ext cx="1979548" cy="301365"/>
          </a:xfrm>
          <a:prstGeom prst="rect">
            <a:avLst/>
          </a:prstGeom>
        </p:spPr>
        <p:txBody>
          <a:bodyPr wrap="square" lIns="0" tIns="0" rIns="0" bIns="0">
            <a:spAutoFit/>
          </a:bodyPr>
          <a:lstStyle/>
          <a:p>
            <a:pPr>
              <a:lnSpc>
                <a:spcPts val="800"/>
              </a:lnSpc>
            </a:pPr>
            <a:r>
              <a:rPr lang="ja-JP" altLang="en-US" sz="500" kern="2000" dirty="0">
                <a:latin typeface="メイリオ" pitchFamily="50" charset="-128"/>
                <a:ea typeface="メイリオ" pitchFamily="50" charset="-128"/>
                <a:cs typeface="メイリオ" pitchFamily="50" charset="-128"/>
              </a:rPr>
              <a:t>管理台帳に基づき、各デバイスの管理責任者（利用者）あてに棚卸しの開始を通知します。メッセージが表示されると、利用者は自分の管理するデバイスを接続し、台帳の情報が更新されます。</a:t>
            </a:r>
          </a:p>
        </p:txBody>
      </p:sp>
      <p:sp>
        <p:nvSpPr>
          <p:cNvPr id="71" name="正方形/長方形 70"/>
          <p:cNvSpPr/>
          <p:nvPr/>
        </p:nvSpPr>
        <p:spPr>
          <a:xfrm>
            <a:off x="1544167" y="5729817"/>
            <a:ext cx="367382" cy="67326"/>
          </a:xfrm>
          <a:prstGeom prst="rect">
            <a:avLst/>
          </a:prstGeom>
        </p:spPr>
        <p:txBody>
          <a:bodyPr wrap="square" lIns="0" tIns="0" rIns="0" bIns="0">
            <a:spAutoFit/>
          </a:bodyPr>
          <a:lstStyle/>
          <a:p>
            <a:pPr algn="ctr">
              <a:lnSpc>
                <a:spcPts val="500"/>
              </a:lnSpc>
            </a:pPr>
            <a:r>
              <a:rPr lang="ja-JP" altLang="en-US" sz="500" b="1" kern="2000" dirty="0">
                <a:latin typeface="メイリオ" pitchFamily="50" charset="-128"/>
                <a:ea typeface="メイリオ" pitchFamily="50" charset="-128"/>
                <a:cs typeface="メイリオ" pitchFamily="50" charset="-128"/>
              </a:rPr>
              <a:t>管理者</a:t>
            </a:r>
          </a:p>
        </p:txBody>
      </p:sp>
      <p:sp>
        <p:nvSpPr>
          <p:cNvPr id="72" name="正方形/長方形 71"/>
          <p:cNvSpPr/>
          <p:nvPr/>
        </p:nvSpPr>
        <p:spPr>
          <a:xfrm>
            <a:off x="1630059" y="6352953"/>
            <a:ext cx="367382" cy="269304"/>
          </a:xfrm>
          <a:prstGeom prst="rect">
            <a:avLst/>
          </a:prstGeom>
        </p:spPr>
        <p:txBody>
          <a:bodyPr wrap="square" lIns="0" tIns="0" rIns="0" bIns="0">
            <a:spAutoFit/>
          </a:bodyPr>
          <a:lstStyle/>
          <a:p>
            <a:pPr algn="ctr">
              <a:lnSpc>
                <a:spcPts val="700"/>
              </a:lnSpc>
            </a:pPr>
            <a:r>
              <a:rPr lang="ja-JP" altLang="en-US" sz="500" kern="2000" dirty="0">
                <a:latin typeface="メイリオ" pitchFamily="50" charset="-128"/>
                <a:ea typeface="メイリオ" pitchFamily="50" charset="-128"/>
                <a:cs typeface="メイリオ" pitchFamily="50" charset="-128"/>
              </a:rPr>
              <a:t>挿入</a:t>
            </a:r>
          </a:p>
          <a:p>
            <a:pPr algn="ctr">
              <a:lnSpc>
                <a:spcPts val="700"/>
              </a:lnSpc>
            </a:pPr>
            <a:r>
              <a:rPr lang="ja-JP" altLang="en-US" sz="500" kern="2000" dirty="0">
                <a:latin typeface="メイリオ" pitchFamily="50" charset="-128"/>
                <a:ea typeface="メイリオ" pitchFamily="50" charset="-128"/>
                <a:cs typeface="メイリオ" pitchFamily="50" charset="-128"/>
              </a:rPr>
              <a:t>するだけで</a:t>
            </a:r>
          </a:p>
          <a:p>
            <a:pPr algn="ctr">
              <a:lnSpc>
                <a:spcPts val="700"/>
              </a:lnSpc>
            </a:pPr>
            <a:r>
              <a:rPr lang="ja-JP" altLang="en-US" sz="500" kern="2000" dirty="0">
                <a:latin typeface="メイリオ" pitchFamily="50" charset="-128"/>
                <a:ea typeface="メイリオ" pitchFamily="50" charset="-128"/>
                <a:cs typeface="メイリオ" pitchFamily="50" charset="-128"/>
              </a:rPr>
              <a:t>登録</a:t>
            </a:r>
          </a:p>
        </p:txBody>
      </p:sp>
      <p:sp>
        <p:nvSpPr>
          <p:cNvPr id="73" name="正方形/長方形 72"/>
          <p:cNvSpPr/>
          <p:nvPr/>
        </p:nvSpPr>
        <p:spPr>
          <a:xfrm>
            <a:off x="2707530" y="6602460"/>
            <a:ext cx="948865" cy="179536"/>
          </a:xfrm>
          <a:prstGeom prst="rect">
            <a:avLst/>
          </a:prstGeom>
        </p:spPr>
        <p:txBody>
          <a:bodyPr wrap="square" lIns="0" tIns="0" rIns="0" bIns="0">
            <a:spAutoFit/>
          </a:bodyPr>
          <a:lstStyle/>
          <a:p>
            <a:pPr algn="ctr">
              <a:lnSpc>
                <a:spcPts val="700"/>
              </a:lnSpc>
            </a:pPr>
            <a:r>
              <a:rPr lang="ja-JP" altLang="en-US" sz="500" kern="2000" dirty="0">
                <a:latin typeface="メイリオ" pitchFamily="50" charset="-128"/>
                <a:ea typeface="メイリオ" pitchFamily="50" charset="-128"/>
                <a:cs typeface="メイリオ" pitchFamily="50" charset="-128"/>
              </a:rPr>
              <a:t>デバイスごとに使用禁止</a:t>
            </a:r>
            <a:r>
              <a:rPr lang="en-US" altLang="ja-JP" sz="500" kern="2000" dirty="0">
                <a:latin typeface="メイリオ" pitchFamily="50" charset="-128"/>
                <a:ea typeface="メイリオ" pitchFamily="50" charset="-128"/>
                <a:cs typeface="メイリオ" pitchFamily="50" charset="-128"/>
              </a:rPr>
              <a:t>/</a:t>
            </a:r>
          </a:p>
          <a:p>
            <a:pPr algn="ctr">
              <a:lnSpc>
                <a:spcPts val="700"/>
              </a:lnSpc>
            </a:pPr>
            <a:r>
              <a:rPr lang="ja-JP" altLang="en-US" sz="500" kern="2000" dirty="0">
                <a:latin typeface="メイリオ" pitchFamily="50" charset="-128"/>
                <a:ea typeface="メイリオ" pitchFamily="50" charset="-128"/>
                <a:cs typeface="メイリオ" pitchFamily="50" charset="-128"/>
              </a:rPr>
              <a:t>読み取り専用を設定できます</a:t>
            </a:r>
          </a:p>
        </p:txBody>
      </p:sp>
      <p:sp>
        <p:nvSpPr>
          <p:cNvPr id="76" name="正方形/長方形 75"/>
          <p:cNvSpPr/>
          <p:nvPr/>
        </p:nvSpPr>
        <p:spPr>
          <a:xfrm>
            <a:off x="4470730" y="5815197"/>
            <a:ext cx="367382" cy="67326"/>
          </a:xfrm>
          <a:prstGeom prst="rect">
            <a:avLst/>
          </a:prstGeom>
        </p:spPr>
        <p:txBody>
          <a:bodyPr wrap="square" lIns="0" tIns="0" rIns="0" bIns="0">
            <a:spAutoFit/>
          </a:bodyPr>
          <a:lstStyle/>
          <a:p>
            <a:pPr algn="ctr">
              <a:lnSpc>
                <a:spcPts val="500"/>
              </a:lnSpc>
            </a:pPr>
            <a:r>
              <a:rPr lang="ja-JP" altLang="en-US" sz="500" b="1" kern="2000" dirty="0">
                <a:latin typeface="メイリオ" pitchFamily="50" charset="-128"/>
                <a:ea typeface="メイリオ" pitchFamily="50" charset="-128"/>
                <a:cs typeface="メイリオ" pitchFamily="50" charset="-128"/>
              </a:rPr>
              <a:t>営業部○○</a:t>
            </a:r>
          </a:p>
        </p:txBody>
      </p:sp>
      <p:sp>
        <p:nvSpPr>
          <p:cNvPr id="77" name="正方形/長方形 76"/>
          <p:cNvSpPr/>
          <p:nvPr/>
        </p:nvSpPr>
        <p:spPr>
          <a:xfrm>
            <a:off x="5483594" y="5809270"/>
            <a:ext cx="367382" cy="67326"/>
          </a:xfrm>
          <a:prstGeom prst="rect">
            <a:avLst/>
          </a:prstGeom>
        </p:spPr>
        <p:txBody>
          <a:bodyPr wrap="square" lIns="0" tIns="0" rIns="0" bIns="0">
            <a:spAutoFit/>
          </a:bodyPr>
          <a:lstStyle/>
          <a:p>
            <a:pPr algn="ctr">
              <a:lnSpc>
                <a:spcPts val="500"/>
              </a:lnSpc>
            </a:pPr>
            <a:r>
              <a:rPr lang="ja-JP" altLang="en-US" sz="500" b="1" kern="2000" dirty="0">
                <a:latin typeface="メイリオ" pitchFamily="50" charset="-128"/>
                <a:ea typeface="メイリオ" pitchFamily="50" charset="-128"/>
                <a:cs typeface="メイリオ" pitchFamily="50" charset="-128"/>
              </a:rPr>
              <a:t>管理部△△</a:t>
            </a:r>
          </a:p>
        </p:txBody>
      </p:sp>
      <p:sp>
        <p:nvSpPr>
          <p:cNvPr id="78" name="正方形/長方形 77"/>
          <p:cNvSpPr/>
          <p:nvPr/>
        </p:nvSpPr>
        <p:spPr>
          <a:xfrm>
            <a:off x="5006180" y="5895646"/>
            <a:ext cx="367382" cy="259686"/>
          </a:xfrm>
          <a:prstGeom prst="rect">
            <a:avLst/>
          </a:prstGeom>
        </p:spPr>
        <p:txBody>
          <a:bodyPr wrap="square" lIns="0" tIns="0" rIns="0" bIns="0">
            <a:spAutoFit/>
          </a:bodyPr>
          <a:lstStyle/>
          <a:p>
            <a:pPr algn="ctr">
              <a:lnSpc>
                <a:spcPts val="500"/>
              </a:lnSpc>
            </a:pPr>
            <a:r>
              <a:rPr lang="ja-JP" altLang="en-US" sz="500" b="1" kern="2000" dirty="0">
                <a:latin typeface="メイリオ" pitchFamily="50" charset="-128"/>
                <a:ea typeface="メイリオ" pitchFamily="50" charset="-128"/>
                <a:cs typeface="メイリオ" pitchFamily="50" charset="-128"/>
              </a:rPr>
              <a:t>管理</a:t>
            </a:r>
          </a:p>
          <a:p>
            <a:pPr algn="ctr">
              <a:lnSpc>
                <a:spcPts val="500"/>
              </a:lnSpc>
            </a:pPr>
            <a:r>
              <a:rPr lang="en-US" altLang="ja-JP" sz="500" b="1" kern="2000" dirty="0">
                <a:latin typeface="メイリオ" pitchFamily="50" charset="-128"/>
                <a:ea typeface="メイリオ" pitchFamily="50" charset="-128"/>
                <a:cs typeface="メイリオ" pitchFamily="50" charset="-128"/>
              </a:rPr>
              <a:t>USB</a:t>
            </a:r>
          </a:p>
          <a:p>
            <a:pPr algn="ctr">
              <a:lnSpc>
                <a:spcPts val="500"/>
              </a:lnSpc>
            </a:pPr>
            <a:r>
              <a:rPr lang="ja-JP" altLang="en-US" sz="500" b="1" kern="2000" dirty="0">
                <a:latin typeface="メイリオ" pitchFamily="50" charset="-128"/>
                <a:ea typeface="メイリオ" pitchFamily="50" charset="-128"/>
                <a:cs typeface="メイリオ" pitchFamily="50" charset="-128"/>
              </a:rPr>
              <a:t>メモリー</a:t>
            </a:r>
          </a:p>
          <a:p>
            <a:pPr algn="ctr">
              <a:lnSpc>
                <a:spcPts val="500"/>
              </a:lnSpc>
            </a:pPr>
            <a:r>
              <a:rPr lang="en-US" altLang="ja-JP" sz="500" b="1" kern="2000" dirty="0">
                <a:latin typeface="メイリオ" pitchFamily="50" charset="-128"/>
                <a:ea typeface="メイリオ" pitchFamily="50" charset="-128"/>
                <a:cs typeface="メイリオ" pitchFamily="50" charset="-128"/>
              </a:rPr>
              <a:t>A</a:t>
            </a:r>
            <a:endParaRPr lang="ja-JP" altLang="en-US" sz="500" b="1" kern="2000" dirty="0">
              <a:latin typeface="メイリオ" pitchFamily="50" charset="-128"/>
              <a:ea typeface="メイリオ" pitchFamily="50" charset="-128"/>
              <a:cs typeface="メイリオ" pitchFamily="50" charset="-128"/>
            </a:endParaRPr>
          </a:p>
        </p:txBody>
      </p:sp>
      <p:sp>
        <p:nvSpPr>
          <p:cNvPr id="79" name="正方形/長方形 78"/>
          <p:cNvSpPr/>
          <p:nvPr/>
        </p:nvSpPr>
        <p:spPr>
          <a:xfrm>
            <a:off x="6008015" y="5958970"/>
            <a:ext cx="367382" cy="195566"/>
          </a:xfrm>
          <a:prstGeom prst="rect">
            <a:avLst/>
          </a:prstGeom>
        </p:spPr>
        <p:txBody>
          <a:bodyPr wrap="square" lIns="0" tIns="0" rIns="0" bIns="0">
            <a:spAutoFit/>
          </a:bodyPr>
          <a:lstStyle/>
          <a:p>
            <a:pPr algn="ctr">
              <a:lnSpc>
                <a:spcPts val="500"/>
              </a:lnSpc>
            </a:pPr>
            <a:r>
              <a:rPr lang="en-US" altLang="ja-JP" sz="500" b="1" kern="2000" dirty="0">
                <a:latin typeface="メイリオ" pitchFamily="50" charset="-128"/>
                <a:ea typeface="メイリオ" pitchFamily="50" charset="-128"/>
                <a:cs typeface="メイリオ" pitchFamily="50" charset="-128"/>
              </a:rPr>
              <a:t>USB</a:t>
            </a:r>
          </a:p>
          <a:p>
            <a:pPr algn="ctr">
              <a:lnSpc>
                <a:spcPts val="500"/>
              </a:lnSpc>
            </a:pPr>
            <a:r>
              <a:rPr lang="ja-JP" altLang="en-US" sz="500" b="1" kern="2000" dirty="0">
                <a:latin typeface="メイリオ" pitchFamily="50" charset="-128"/>
                <a:ea typeface="メイリオ" pitchFamily="50" charset="-128"/>
                <a:cs typeface="メイリオ" pitchFamily="50" charset="-128"/>
              </a:rPr>
              <a:t>メモリー</a:t>
            </a:r>
          </a:p>
          <a:p>
            <a:pPr algn="ctr">
              <a:lnSpc>
                <a:spcPts val="500"/>
              </a:lnSpc>
            </a:pPr>
            <a:r>
              <a:rPr lang="en-US" altLang="ja-JP" sz="500" b="1" kern="2000" dirty="0">
                <a:latin typeface="メイリオ" pitchFamily="50" charset="-128"/>
                <a:ea typeface="メイリオ" pitchFamily="50" charset="-128"/>
                <a:cs typeface="メイリオ" pitchFamily="50" charset="-128"/>
              </a:rPr>
              <a:t>B</a:t>
            </a:r>
            <a:endParaRPr lang="ja-JP" altLang="en-US" sz="500" b="1" kern="2000" dirty="0">
              <a:latin typeface="メイリオ" pitchFamily="50" charset="-128"/>
              <a:ea typeface="メイリオ" pitchFamily="50" charset="-128"/>
              <a:cs typeface="メイリオ" pitchFamily="50" charset="-128"/>
            </a:endParaRPr>
          </a:p>
        </p:txBody>
      </p:sp>
      <p:sp>
        <p:nvSpPr>
          <p:cNvPr id="80" name="正方形/長方形 79"/>
          <p:cNvSpPr/>
          <p:nvPr/>
        </p:nvSpPr>
        <p:spPr>
          <a:xfrm>
            <a:off x="4979687" y="6312386"/>
            <a:ext cx="512534" cy="179536"/>
          </a:xfrm>
          <a:prstGeom prst="rect">
            <a:avLst/>
          </a:prstGeom>
        </p:spPr>
        <p:txBody>
          <a:bodyPr wrap="square" lIns="0" tIns="0" rIns="0" bIns="0">
            <a:spAutoFit/>
          </a:bodyPr>
          <a:lstStyle/>
          <a:p>
            <a:pPr algn="ctr">
              <a:lnSpc>
                <a:spcPts val="700"/>
              </a:lnSpc>
            </a:pPr>
            <a:r>
              <a:rPr lang="ja-JP" altLang="en-US" sz="650" b="1" kern="2000" dirty="0">
                <a:solidFill>
                  <a:srgbClr val="00A0E9"/>
                </a:solidFill>
                <a:latin typeface="メイリオ" pitchFamily="50" charset="-128"/>
                <a:ea typeface="メイリオ" pitchFamily="50" charset="-128"/>
                <a:cs typeface="メイリオ" pitchFamily="50" charset="-128"/>
              </a:rPr>
              <a:t>自動で</a:t>
            </a:r>
          </a:p>
          <a:p>
            <a:pPr algn="ctr">
              <a:lnSpc>
                <a:spcPts val="700"/>
              </a:lnSpc>
            </a:pPr>
            <a:r>
              <a:rPr lang="ja-JP" altLang="en-US" sz="650" b="1" kern="2000" dirty="0">
                <a:solidFill>
                  <a:srgbClr val="00A0E9"/>
                </a:solidFill>
                <a:latin typeface="メイリオ" pitchFamily="50" charset="-128"/>
                <a:ea typeface="メイリオ" pitchFamily="50" charset="-128"/>
                <a:cs typeface="メイリオ" pitchFamily="50" charset="-128"/>
              </a:rPr>
              <a:t>台帳に反映！</a:t>
            </a:r>
          </a:p>
        </p:txBody>
      </p:sp>
      <p:sp>
        <p:nvSpPr>
          <p:cNvPr id="81" name="正方形/長方形 80"/>
          <p:cNvSpPr/>
          <p:nvPr/>
        </p:nvSpPr>
        <p:spPr>
          <a:xfrm>
            <a:off x="4381115" y="6600162"/>
            <a:ext cx="527272" cy="67326"/>
          </a:xfrm>
          <a:prstGeom prst="rect">
            <a:avLst/>
          </a:prstGeom>
        </p:spPr>
        <p:txBody>
          <a:bodyPr wrap="square" lIns="0" tIns="0" rIns="0" bIns="0">
            <a:spAutoFit/>
          </a:bodyPr>
          <a:lstStyle/>
          <a:p>
            <a:pPr algn="ctr">
              <a:lnSpc>
                <a:spcPts val="500"/>
              </a:lnSpc>
            </a:pPr>
            <a:r>
              <a:rPr lang="ja-JP" altLang="en-US" sz="500" b="1" kern="2000" dirty="0">
                <a:latin typeface="メイリオ" pitchFamily="50" charset="-128"/>
                <a:ea typeface="メイリオ" pitchFamily="50" charset="-128"/>
                <a:cs typeface="メイリオ" pitchFamily="50" charset="-128"/>
              </a:rPr>
              <a:t>営業部○○ ：</a:t>
            </a:r>
          </a:p>
        </p:txBody>
      </p:sp>
      <p:sp>
        <p:nvSpPr>
          <p:cNvPr id="82" name="正方形/長方形 81"/>
          <p:cNvSpPr/>
          <p:nvPr/>
        </p:nvSpPr>
        <p:spPr>
          <a:xfrm>
            <a:off x="4411430" y="6723438"/>
            <a:ext cx="470321" cy="64120"/>
          </a:xfrm>
          <a:prstGeom prst="rect">
            <a:avLst/>
          </a:prstGeom>
        </p:spPr>
        <p:txBody>
          <a:bodyPr wrap="square" lIns="0" tIns="0" rIns="0" bIns="0">
            <a:spAutoFit/>
          </a:bodyPr>
          <a:lstStyle/>
          <a:p>
            <a:pPr algn="ctr">
              <a:lnSpc>
                <a:spcPts val="500"/>
              </a:lnSpc>
            </a:pPr>
            <a:r>
              <a:rPr lang="ja-JP" altLang="en-US" sz="500" b="1" kern="2000" dirty="0">
                <a:latin typeface="メイリオ" pitchFamily="50" charset="-128"/>
                <a:ea typeface="メイリオ" pitchFamily="50" charset="-128"/>
                <a:cs typeface="メイリオ" pitchFamily="50" charset="-128"/>
              </a:rPr>
              <a:t>管理部△△ ：</a:t>
            </a:r>
          </a:p>
        </p:txBody>
      </p:sp>
      <p:sp>
        <p:nvSpPr>
          <p:cNvPr id="83" name="正方形/長方形 82"/>
          <p:cNvSpPr/>
          <p:nvPr/>
        </p:nvSpPr>
        <p:spPr>
          <a:xfrm>
            <a:off x="4841566" y="6611439"/>
            <a:ext cx="557823" cy="64120"/>
          </a:xfrm>
          <a:prstGeom prst="rect">
            <a:avLst/>
          </a:prstGeom>
        </p:spPr>
        <p:txBody>
          <a:bodyPr wrap="square" lIns="0" tIns="0" rIns="0" bIns="0">
            <a:spAutoFit/>
          </a:bodyPr>
          <a:lstStyle/>
          <a:p>
            <a:pPr algn="ctr">
              <a:lnSpc>
                <a:spcPts val="500"/>
              </a:lnSpc>
            </a:pPr>
            <a:r>
              <a:rPr lang="en-US" altLang="ja-JP" sz="600" b="1" kern="2000" dirty="0">
                <a:latin typeface="メイリオ" pitchFamily="50" charset="-128"/>
                <a:ea typeface="メイリオ" pitchFamily="50" charset="-128"/>
                <a:cs typeface="メイリオ" pitchFamily="50" charset="-128"/>
              </a:rPr>
              <a:t>USB</a:t>
            </a:r>
            <a:r>
              <a:rPr lang="ja-JP" altLang="en-US" sz="600" b="1" kern="2000" dirty="0">
                <a:latin typeface="メイリオ" pitchFamily="50" charset="-128"/>
                <a:ea typeface="メイリオ" pitchFamily="50" charset="-128"/>
                <a:cs typeface="メイリオ" pitchFamily="50" charset="-128"/>
              </a:rPr>
              <a:t>メモリー</a:t>
            </a:r>
            <a:r>
              <a:rPr lang="en-US" altLang="ja-JP" sz="600" b="1" kern="2000" dirty="0">
                <a:latin typeface="メイリオ" pitchFamily="50" charset="-128"/>
                <a:ea typeface="メイリオ" pitchFamily="50" charset="-128"/>
                <a:cs typeface="メイリオ" pitchFamily="50" charset="-128"/>
              </a:rPr>
              <a:t>A</a:t>
            </a:r>
            <a:endParaRPr lang="ja-JP" altLang="en-US" sz="600" b="1" kern="2000" dirty="0">
              <a:latin typeface="メイリオ" pitchFamily="50" charset="-128"/>
              <a:ea typeface="メイリオ" pitchFamily="50" charset="-128"/>
              <a:cs typeface="メイリオ" pitchFamily="50" charset="-128"/>
            </a:endParaRPr>
          </a:p>
        </p:txBody>
      </p:sp>
      <p:sp>
        <p:nvSpPr>
          <p:cNvPr id="84" name="正方形/長方形 83"/>
          <p:cNvSpPr/>
          <p:nvPr/>
        </p:nvSpPr>
        <p:spPr>
          <a:xfrm>
            <a:off x="4859780" y="6732261"/>
            <a:ext cx="527272" cy="71173"/>
          </a:xfrm>
          <a:prstGeom prst="rect">
            <a:avLst/>
          </a:prstGeom>
        </p:spPr>
        <p:txBody>
          <a:bodyPr wrap="square" lIns="0" tIns="0" rIns="0" bIns="0">
            <a:spAutoFit/>
          </a:bodyPr>
          <a:lstStyle/>
          <a:p>
            <a:pPr algn="ctr">
              <a:lnSpc>
                <a:spcPts val="500"/>
              </a:lnSpc>
            </a:pPr>
            <a:r>
              <a:rPr lang="en-US" altLang="ja-JP" sz="600" b="1" kern="2000" dirty="0">
                <a:latin typeface="メイリオ" pitchFamily="50" charset="-128"/>
                <a:ea typeface="メイリオ" pitchFamily="50" charset="-128"/>
                <a:cs typeface="メイリオ" pitchFamily="50" charset="-128"/>
              </a:rPr>
              <a:t>USB</a:t>
            </a:r>
            <a:r>
              <a:rPr lang="ja-JP" altLang="en-US" sz="600" b="1" kern="2000" dirty="0">
                <a:latin typeface="メイリオ" pitchFamily="50" charset="-128"/>
                <a:ea typeface="メイリオ" pitchFamily="50" charset="-128"/>
                <a:cs typeface="メイリオ" pitchFamily="50" charset="-128"/>
              </a:rPr>
              <a:t>メモリー</a:t>
            </a:r>
            <a:r>
              <a:rPr lang="en-US" altLang="ja-JP" sz="600" b="1" kern="2000" dirty="0">
                <a:latin typeface="メイリオ" pitchFamily="50" charset="-128"/>
                <a:ea typeface="メイリオ" pitchFamily="50" charset="-128"/>
                <a:cs typeface="メイリオ" pitchFamily="50" charset="-128"/>
              </a:rPr>
              <a:t>B</a:t>
            </a:r>
            <a:endParaRPr lang="ja-JP" altLang="en-US" sz="600" b="1" kern="2000" dirty="0">
              <a:latin typeface="メイリオ" pitchFamily="50" charset="-128"/>
              <a:ea typeface="メイリオ" pitchFamily="50" charset="-128"/>
              <a:cs typeface="メイリオ" pitchFamily="50" charset="-128"/>
            </a:endParaRPr>
          </a:p>
        </p:txBody>
      </p:sp>
      <p:sp>
        <p:nvSpPr>
          <p:cNvPr id="85" name="正方形/長方形 84"/>
          <p:cNvSpPr/>
          <p:nvPr/>
        </p:nvSpPr>
        <p:spPr>
          <a:xfrm>
            <a:off x="5373562" y="6612633"/>
            <a:ext cx="527272" cy="64120"/>
          </a:xfrm>
          <a:prstGeom prst="rect">
            <a:avLst/>
          </a:prstGeom>
        </p:spPr>
        <p:txBody>
          <a:bodyPr wrap="square" lIns="0" tIns="0" rIns="0" bIns="0">
            <a:spAutoFit/>
          </a:bodyPr>
          <a:lstStyle/>
          <a:p>
            <a:pPr algn="ctr">
              <a:lnSpc>
                <a:spcPts val="500"/>
              </a:lnSpc>
            </a:pPr>
            <a:r>
              <a:rPr lang="en-US" altLang="ja-JP" sz="600" b="1" kern="2000" dirty="0">
                <a:latin typeface="メイリオ" pitchFamily="50" charset="-128"/>
                <a:ea typeface="メイリオ" pitchFamily="50" charset="-128"/>
                <a:cs typeface="メイリオ" pitchFamily="50" charset="-128"/>
              </a:rPr>
              <a:t>1</a:t>
            </a:r>
            <a:r>
              <a:rPr lang="ja-JP" altLang="en-US" sz="600" b="1" kern="2000" dirty="0">
                <a:latin typeface="メイリオ" pitchFamily="50" charset="-128"/>
                <a:ea typeface="メイリオ" pitchFamily="50" charset="-128"/>
                <a:cs typeface="メイリオ" pitchFamily="50" charset="-128"/>
              </a:rPr>
              <a:t>月</a:t>
            </a:r>
            <a:r>
              <a:rPr lang="en-US" altLang="ja-JP" sz="600" b="1" kern="2000" dirty="0">
                <a:latin typeface="メイリオ" pitchFamily="50" charset="-128"/>
                <a:ea typeface="メイリオ" pitchFamily="50" charset="-128"/>
                <a:cs typeface="メイリオ" pitchFamily="50" charset="-128"/>
              </a:rPr>
              <a:t>24</a:t>
            </a:r>
            <a:r>
              <a:rPr lang="ja-JP" altLang="en-US" sz="600" b="1" kern="2000" dirty="0">
                <a:latin typeface="メイリオ" pitchFamily="50" charset="-128"/>
                <a:ea typeface="メイリオ" pitchFamily="50" charset="-128"/>
                <a:cs typeface="メイリオ" pitchFamily="50" charset="-128"/>
              </a:rPr>
              <a:t>日</a:t>
            </a:r>
          </a:p>
        </p:txBody>
      </p:sp>
      <p:sp>
        <p:nvSpPr>
          <p:cNvPr id="86" name="正方形/長方形 85"/>
          <p:cNvSpPr/>
          <p:nvPr/>
        </p:nvSpPr>
        <p:spPr>
          <a:xfrm>
            <a:off x="5350065" y="6728201"/>
            <a:ext cx="527272" cy="71173"/>
          </a:xfrm>
          <a:prstGeom prst="rect">
            <a:avLst/>
          </a:prstGeom>
        </p:spPr>
        <p:txBody>
          <a:bodyPr wrap="square" lIns="0" tIns="0" rIns="0" bIns="0">
            <a:spAutoFit/>
          </a:bodyPr>
          <a:lstStyle/>
          <a:p>
            <a:pPr algn="ctr">
              <a:lnSpc>
                <a:spcPts val="500"/>
              </a:lnSpc>
            </a:pPr>
            <a:r>
              <a:rPr lang="en-US" altLang="ja-JP" sz="600" b="1" kern="2000" dirty="0">
                <a:latin typeface="メイリオ" pitchFamily="50" charset="-128"/>
                <a:ea typeface="メイリオ" pitchFamily="50" charset="-128"/>
                <a:cs typeface="メイリオ" pitchFamily="50" charset="-128"/>
              </a:rPr>
              <a:t>2</a:t>
            </a:r>
            <a:r>
              <a:rPr lang="ja-JP" altLang="en-US" sz="600" b="1" kern="2000" dirty="0">
                <a:latin typeface="メイリオ" pitchFamily="50" charset="-128"/>
                <a:ea typeface="メイリオ" pitchFamily="50" charset="-128"/>
                <a:cs typeface="メイリオ" pitchFamily="50" charset="-128"/>
              </a:rPr>
              <a:t>月</a:t>
            </a:r>
            <a:r>
              <a:rPr lang="en-US" altLang="ja-JP" sz="600" b="1" kern="2000" dirty="0">
                <a:latin typeface="メイリオ" pitchFamily="50" charset="-128"/>
                <a:ea typeface="メイリオ" pitchFamily="50" charset="-128"/>
                <a:cs typeface="メイリオ" pitchFamily="50" charset="-128"/>
              </a:rPr>
              <a:t>1</a:t>
            </a:r>
            <a:r>
              <a:rPr lang="ja-JP" altLang="en-US" sz="600" b="1" kern="2000" dirty="0">
                <a:latin typeface="メイリオ" pitchFamily="50" charset="-128"/>
                <a:ea typeface="メイリオ" pitchFamily="50" charset="-128"/>
                <a:cs typeface="メイリオ" pitchFamily="50" charset="-128"/>
              </a:rPr>
              <a:t>日</a:t>
            </a:r>
          </a:p>
        </p:txBody>
      </p:sp>
      <p:sp>
        <p:nvSpPr>
          <p:cNvPr id="87" name="正方形/長方形 86"/>
          <p:cNvSpPr/>
          <p:nvPr/>
        </p:nvSpPr>
        <p:spPr>
          <a:xfrm>
            <a:off x="1063835" y="7212545"/>
            <a:ext cx="5035878" cy="166712"/>
          </a:xfrm>
          <a:prstGeom prst="rect">
            <a:avLst/>
          </a:prstGeom>
        </p:spPr>
        <p:txBody>
          <a:bodyPr wrap="square" lIns="0" tIns="0" rIns="0" bIns="0">
            <a:spAutoFit/>
          </a:bodyPr>
          <a:lstStyle/>
          <a:p>
            <a:pPr algn="just">
              <a:lnSpc>
                <a:spcPts val="1300"/>
              </a:lnSpc>
            </a:pPr>
            <a:r>
              <a:rPr lang="ja-JP" altLang="en-US" sz="1150" b="1" dirty="0">
                <a:solidFill>
                  <a:schemeClr val="bg1"/>
                </a:solidFill>
                <a:latin typeface="メイリオ" panose="020B0604030504040204" pitchFamily="50" charset="-128"/>
                <a:ea typeface="メイリオ" panose="020B0604030504040204" pitchFamily="50" charset="-128"/>
                <a:cs typeface="メイリオ" pitchFamily="50" charset="-128"/>
              </a:rPr>
              <a:t>「誰がアクセスしたか」や「漏えいした被害の範囲」を確認できる</a:t>
            </a:r>
          </a:p>
        </p:txBody>
      </p:sp>
      <p:sp>
        <p:nvSpPr>
          <p:cNvPr id="88" name="正方形/長方形 87"/>
          <p:cNvSpPr/>
          <p:nvPr/>
        </p:nvSpPr>
        <p:spPr>
          <a:xfrm>
            <a:off x="584279" y="7516244"/>
            <a:ext cx="2272559" cy="923330"/>
          </a:xfrm>
          <a:prstGeom prst="rect">
            <a:avLst/>
          </a:prstGeom>
        </p:spPr>
        <p:txBody>
          <a:bodyPr wrap="square" lIns="0" tIns="0" rIns="0" bIns="0">
            <a:spAutoFit/>
          </a:bodyPr>
          <a:lstStyle/>
          <a:p>
            <a:pPr>
              <a:lnSpc>
                <a:spcPts val="1200"/>
              </a:lnSpc>
            </a:pPr>
            <a:r>
              <a:rPr lang="ja-JP" altLang="en-US" sz="700" kern="2000" dirty="0">
                <a:latin typeface="メイリオ" pitchFamily="50" charset="-128"/>
                <a:ea typeface="メイリオ" pitchFamily="50" charset="-128"/>
                <a:cs typeface="メイリオ" pitchFamily="50" charset="-128"/>
              </a:rPr>
              <a:t>万が一、情報漏えいの恐れがある場合には、操作ログを検索して漏えいの形跡や被害範囲を確認することができます。特定のファイルの流出経路を追跡できるファイル追跡機能が搭載されており、バックアップしたログをリストアせずに検索することができるため、事故が発生した際も迅速に対応することができます。</a:t>
            </a:r>
          </a:p>
        </p:txBody>
      </p:sp>
      <p:sp>
        <p:nvSpPr>
          <p:cNvPr id="89" name="正方形/長方形 88"/>
          <p:cNvSpPr/>
          <p:nvPr/>
        </p:nvSpPr>
        <p:spPr>
          <a:xfrm>
            <a:off x="2969478" y="7665005"/>
            <a:ext cx="948865" cy="179536"/>
          </a:xfrm>
          <a:prstGeom prst="rect">
            <a:avLst/>
          </a:prstGeom>
        </p:spPr>
        <p:txBody>
          <a:bodyPr wrap="square" lIns="0" tIns="0" rIns="0" bIns="0">
            <a:spAutoFit/>
          </a:bodyPr>
          <a:lstStyle/>
          <a:p>
            <a:pPr algn="ctr">
              <a:lnSpc>
                <a:spcPts val="700"/>
              </a:lnSpc>
            </a:pPr>
            <a:r>
              <a:rPr lang="ja-JP" altLang="en-US" sz="550" kern="2000" dirty="0">
                <a:latin typeface="メイリオ" pitchFamily="50" charset="-128"/>
                <a:ea typeface="メイリオ" pitchFamily="50" charset="-128"/>
                <a:cs typeface="メイリオ" pitchFamily="50" charset="-128"/>
              </a:rPr>
              <a:t>カテゴリを</a:t>
            </a:r>
          </a:p>
          <a:p>
            <a:pPr algn="ctr">
              <a:lnSpc>
                <a:spcPts val="700"/>
              </a:lnSpc>
            </a:pPr>
            <a:r>
              <a:rPr lang="ja-JP" altLang="en-US" sz="550" kern="2000" dirty="0">
                <a:latin typeface="メイリオ" pitchFamily="50" charset="-128"/>
                <a:ea typeface="メイリオ" pitchFamily="50" charset="-128"/>
                <a:cs typeface="メイリオ" pitchFamily="50" charset="-128"/>
              </a:rPr>
              <a:t>選択して検索</a:t>
            </a:r>
          </a:p>
        </p:txBody>
      </p:sp>
      <p:sp>
        <p:nvSpPr>
          <p:cNvPr id="90" name="正方形/長方形 89"/>
          <p:cNvSpPr/>
          <p:nvPr/>
        </p:nvSpPr>
        <p:spPr>
          <a:xfrm>
            <a:off x="2970370" y="8053507"/>
            <a:ext cx="948865" cy="269304"/>
          </a:xfrm>
          <a:prstGeom prst="rect">
            <a:avLst/>
          </a:prstGeom>
        </p:spPr>
        <p:txBody>
          <a:bodyPr wrap="square" lIns="0" tIns="0" rIns="0" bIns="0">
            <a:spAutoFit/>
          </a:bodyPr>
          <a:lstStyle/>
          <a:p>
            <a:pPr algn="ctr">
              <a:lnSpc>
                <a:spcPts val="700"/>
              </a:lnSpc>
            </a:pPr>
            <a:r>
              <a:rPr lang="ja-JP" altLang="en-US" sz="500" kern="2000" dirty="0">
                <a:latin typeface="メイリオ" pitchFamily="50" charset="-128"/>
                <a:ea typeface="メイリオ" pitchFamily="50" charset="-128"/>
                <a:cs typeface="メイリオ" pitchFamily="50" charset="-128"/>
              </a:rPr>
              <a:t>ファイルダウンロードや</a:t>
            </a:r>
          </a:p>
          <a:p>
            <a:pPr algn="ctr">
              <a:lnSpc>
                <a:spcPts val="700"/>
              </a:lnSpc>
            </a:pPr>
            <a:r>
              <a:rPr lang="en-US" altLang="ja-JP" sz="500" kern="2000" dirty="0">
                <a:latin typeface="メイリオ" pitchFamily="50" charset="-128"/>
                <a:ea typeface="メイリオ" pitchFamily="50" charset="-128"/>
                <a:cs typeface="メイリオ" pitchFamily="50" charset="-128"/>
              </a:rPr>
              <a:t>Web</a:t>
            </a:r>
            <a:r>
              <a:rPr lang="ja-JP" altLang="en-US" sz="500" kern="2000" dirty="0">
                <a:latin typeface="メイリオ" pitchFamily="50" charset="-128"/>
                <a:ea typeface="メイリオ" pitchFamily="50" charset="-128"/>
                <a:cs typeface="メイリオ" pitchFamily="50" charset="-128"/>
              </a:rPr>
              <a:t>メール送信などの</a:t>
            </a:r>
          </a:p>
          <a:p>
            <a:pPr algn="ctr">
              <a:lnSpc>
                <a:spcPts val="700"/>
              </a:lnSpc>
            </a:pPr>
            <a:r>
              <a:rPr lang="ja-JP" altLang="en-US" sz="500" kern="2000" dirty="0">
                <a:latin typeface="メイリオ" pitchFamily="50" charset="-128"/>
                <a:ea typeface="メイリオ" pitchFamily="50" charset="-128"/>
                <a:cs typeface="メイリオ" pitchFamily="50" charset="-128"/>
              </a:rPr>
              <a:t>操作ログが分かります</a:t>
            </a:r>
          </a:p>
        </p:txBody>
      </p:sp>
      <p:sp>
        <p:nvSpPr>
          <p:cNvPr id="91" name="正方形/長方形 90"/>
          <p:cNvSpPr/>
          <p:nvPr/>
        </p:nvSpPr>
        <p:spPr>
          <a:xfrm>
            <a:off x="2900862" y="8750991"/>
            <a:ext cx="948865" cy="179536"/>
          </a:xfrm>
          <a:prstGeom prst="rect">
            <a:avLst/>
          </a:prstGeom>
        </p:spPr>
        <p:txBody>
          <a:bodyPr wrap="square" lIns="0" tIns="0" rIns="0" bIns="0">
            <a:spAutoFit/>
          </a:bodyPr>
          <a:lstStyle/>
          <a:p>
            <a:pPr algn="ctr">
              <a:lnSpc>
                <a:spcPts val="700"/>
              </a:lnSpc>
            </a:pPr>
            <a:r>
              <a:rPr lang="ja-JP" altLang="en-US" sz="500" kern="2000" dirty="0">
                <a:latin typeface="メイリオ" pitchFamily="50" charset="-128"/>
                <a:ea typeface="メイリオ" pitchFamily="50" charset="-128"/>
                <a:cs typeface="メイリオ" pitchFamily="50" charset="-128"/>
              </a:rPr>
              <a:t>該当箇所</a:t>
            </a:r>
          </a:p>
          <a:p>
            <a:pPr algn="ctr">
              <a:lnSpc>
                <a:spcPts val="700"/>
              </a:lnSpc>
            </a:pPr>
            <a:r>
              <a:rPr lang="ja-JP" altLang="en-US" sz="500" kern="2000" dirty="0">
                <a:latin typeface="メイリオ" pitchFamily="50" charset="-128"/>
                <a:ea typeface="メイリオ" pitchFamily="50" charset="-128"/>
                <a:cs typeface="メイリオ" pitchFamily="50" charset="-128"/>
              </a:rPr>
              <a:t>を発見！</a:t>
            </a:r>
          </a:p>
        </p:txBody>
      </p:sp>
      <p:sp>
        <p:nvSpPr>
          <p:cNvPr id="92" name="正方形/長方形 91"/>
          <p:cNvSpPr/>
          <p:nvPr/>
        </p:nvSpPr>
        <p:spPr>
          <a:xfrm>
            <a:off x="573204" y="8676796"/>
            <a:ext cx="2554122" cy="134652"/>
          </a:xfrm>
          <a:prstGeom prst="rect">
            <a:avLst/>
          </a:prstGeom>
        </p:spPr>
        <p:txBody>
          <a:bodyPr wrap="square" lIns="0" tIns="0" rIns="0" bIns="0">
            <a:spAutoFit/>
          </a:bodyPr>
          <a:lstStyle/>
          <a:p>
            <a:pPr algn="ctr">
              <a:lnSpc>
                <a:spcPts val="1100"/>
              </a:lnSpc>
            </a:pPr>
            <a:r>
              <a:rPr lang="ja-JP" altLang="en-US" sz="750" b="1" dirty="0">
                <a:solidFill>
                  <a:srgbClr val="00A0E9"/>
                </a:solidFill>
                <a:latin typeface="メイリオ" panose="020B0604030504040204" pitchFamily="50" charset="-128"/>
                <a:ea typeface="メイリオ" panose="020B0604030504040204" pitchFamily="50" charset="-128"/>
                <a:cs typeface="メイリオ" pitchFamily="50" charset="-128"/>
              </a:rPr>
              <a:t>ログ検索の複数条件設定</a:t>
            </a:r>
          </a:p>
        </p:txBody>
      </p:sp>
      <p:sp>
        <p:nvSpPr>
          <p:cNvPr id="93" name="正方形/長方形 92"/>
          <p:cNvSpPr/>
          <p:nvPr/>
        </p:nvSpPr>
        <p:spPr>
          <a:xfrm>
            <a:off x="1298356" y="8864160"/>
            <a:ext cx="553113" cy="179536"/>
          </a:xfrm>
          <a:prstGeom prst="rect">
            <a:avLst/>
          </a:prstGeom>
        </p:spPr>
        <p:txBody>
          <a:bodyPr wrap="square" lIns="0" tIns="0" rIns="0" bIns="0">
            <a:spAutoFit/>
          </a:bodyPr>
          <a:lstStyle/>
          <a:p>
            <a:pPr>
              <a:lnSpc>
                <a:spcPts val="700"/>
              </a:lnSpc>
            </a:pPr>
            <a:r>
              <a:rPr lang="ja-JP" altLang="en-US" sz="550" kern="2000" dirty="0">
                <a:latin typeface="メイリオ" pitchFamily="50" charset="-128"/>
                <a:ea typeface="メイリオ" pitchFamily="50" charset="-128"/>
                <a:cs typeface="メイリオ" pitchFamily="50" charset="-128"/>
              </a:rPr>
              <a:t>・ログの種別</a:t>
            </a:r>
          </a:p>
          <a:p>
            <a:pPr>
              <a:lnSpc>
                <a:spcPts val="700"/>
              </a:lnSpc>
            </a:pPr>
            <a:r>
              <a:rPr lang="ja-JP" altLang="en-US" sz="550" kern="2000" dirty="0">
                <a:latin typeface="メイリオ" pitchFamily="50" charset="-128"/>
                <a:ea typeface="メイリオ" pitchFamily="50" charset="-128"/>
                <a:cs typeface="メイリオ" pitchFamily="50" charset="-128"/>
              </a:rPr>
              <a:t>・検索対象期間</a:t>
            </a:r>
          </a:p>
        </p:txBody>
      </p:sp>
      <p:sp>
        <p:nvSpPr>
          <p:cNvPr id="94" name="正方形/長方形 93"/>
          <p:cNvSpPr/>
          <p:nvPr/>
        </p:nvSpPr>
        <p:spPr>
          <a:xfrm>
            <a:off x="1910901" y="8864029"/>
            <a:ext cx="724117" cy="179536"/>
          </a:xfrm>
          <a:prstGeom prst="rect">
            <a:avLst/>
          </a:prstGeom>
        </p:spPr>
        <p:txBody>
          <a:bodyPr wrap="square" lIns="0" tIns="0" rIns="0" bIns="0">
            <a:spAutoFit/>
          </a:bodyPr>
          <a:lstStyle/>
          <a:p>
            <a:pPr>
              <a:lnSpc>
                <a:spcPts val="700"/>
              </a:lnSpc>
            </a:pPr>
            <a:r>
              <a:rPr lang="ja-JP" altLang="en-US" sz="550" kern="2000" dirty="0">
                <a:latin typeface="メイリオ" pitchFamily="50" charset="-128"/>
                <a:ea typeface="メイリオ" pitchFamily="50" charset="-128"/>
                <a:cs typeface="メイリオ" pitchFamily="50" charset="-128"/>
              </a:rPr>
              <a:t>・ログイン名</a:t>
            </a:r>
          </a:p>
          <a:p>
            <a:pPr>
              <a:lnSpc>
                <a:spcPts val="700"/>
              </a:lnSpc>
            </a:pPr>
            <a:r>
              <a:rPr lang="ja-JP" altLang="en-US" sz="550" kern="2000" dirty="0">
                <a:latin typeface="メイリオ" pitchFamily="50" charset="-128"/>
                <a:ea typeface="メイリオ" pitchFamily="50" charset="-128"/>
                <a:cs typeface="メイリオ" pitchFamily="50" charset="-128"/>
              </a:rPr>
              <a:t>・キーワード　など</a:t>
            </a:r>
            <a:r>
              <a:rPr lang="en-US" altLang="ja-JP" sz="550" kern="2000" dirty="0">
                <a:latin typeface="メイリオ" pitchFamily="50" charset="-128"/>
                <a:ea typeface="メイリオ" pitchFamily="50" charset="-128"/>
                <a:cs typeface="メイリオ" pitchFamily="50" charset="-128"/>
              </a:rPr>
              <a:t>…</a:t>
            </a:r>
            <a:endParaRPr lang="ja-JP" altLang="en-US" sz="550" kern="2000" dirty="0">
              <a:latin typeface="メイリオ" pitchFamily="50" charset="-128"/>
              <a:ea typeface="メイリオ" pitchFamily="50" charset="-128"/>
              <a:cs typeface="メイリオ" pitchFamily="50" charset="-128"/>
            </a:endParaRPr>
          </a:p>
        </p:txBody>
      </p:sp>
      <p:sp>
        <p:nvSpPr>
          <p:cNvPr id="95" name="正方形/長方形 94"/>
          <p:cNvSpPr/>
          <p:nvPr/>
        </p:nvSpPr>
        <p:spPr>
          <a:xfrm>
            <a:off x="98554" y="879459"/>
            <a:ext cx="1088638" cy="138499"/>
          </a:xfrm>
          <a:prstGeom prst="rect">
            <a:avLst/>
          </a:prstGeom>
        </p:spPr>
        <p:txBody>
          <a:bodyPr wrap="square" lIns="0" tIns="0" rIns="0" bIns="0">
            <a:spAutoFit/>
          </a:bodyPr>
          <a:lstStyle/>
          <a:p>
            <a:pPr algn="ctr">
              <a:lnSpc>
                <a:spcPts val="900"/>
              </a:lnSpc>
            </a:pPr>
            <a:r>
              <a:rPr lang="ja-JP" altLang="en-US" sz="1350" b="1" dirty="0">
                <a:solidFill>
                  <a:schemeClr val="bg1"/>
                </a:solidFill>
                <a:latin typeface="メイリオ" panose="020B0604030504040204" pitchFamily="50" charset="-128"/>
                <a:ea typeface="メイリオ" panose="020B0604030504040204" pitchFamily="50" charset="-128"/>
                <a:cs typeface="メイリオ" pitchFamily="50" charset="-128"/>
              </a:rPr>
              <a:t>安心</a:t>
            </a:r>
          </a:p>
        </p:txBody>
      </p:sp>
      <p:sp>
        <p:nvSpPr>
          <p:cNvPr id="96" name="正方形/長方形 95"/>
          <p:cNvSpPr/>
          <p:nvPr/>
        </p:nvSpPr>
        <p:spPr>
          <a:xfrm>
            <a:off x="4256560" y="3679078"/>
            <a:ext cx="384708" cy="75021"/>
          </a:xfrm>
          <a:prstGeom prst="rect">
            <a:avLst/>
          </a:prstGeom>
        </p:spPr>
        <p:txBody>
          <a:bodyPr wrap="square" lIns="0" tIns="0" rIns="0" bIns="0">
            <a:spAutoFit/>
          </a:bodyPr>
          <a:lstStyle/>
          <a:p>
            <a:pPr>
              <a:lnSpc>
                <a:spcPts val="500"/>
              </a:lnSpc>
            </a:pPr>
            <a:r>
              <a:rPr lang="ja-JP" altLang="en-US" sz="700" kern="2000" dirty="0">
                <a:latin typeface="メイリオ" pitchFamily="50" charset="-128"/>
                <a:ea typeface="メイリオ" pitchFamily="50" charset="-128"/>
                <a:cs typeface="メイリオ" pitchFamily="50" charset="-128"/>
              </a:rPr>
              <a:t>シリーズ</a:t>
            </a:r>
          </a:p>
        </p:txBody>
      </p:sp>
      <p:pic>
        <p:nvPicPr>
          <p:cNvPr id="99" name="図 98"/>
          <p:cNvPicPr>
            <a:picLocks noChangeAspect="1"/>
          </p:cNvPicPr>
          <p:nvPr/>
        </p:nvPicPr>
        <p:blipFill>
          <a:blip r:embed="rId29" cstate="screen">
            <a:extLst>
              <a:ext uri="{28A0092B-C50C-407E-A947-70E740481C1C}">
                <a14:useLocalDpi xmlns="" xmlns:a14="http://schemas.microsoft.com/office/drawing/2010/main" val="0"/>
              </a:ext>
            </a:extLst>
          </a:blip>
          <a:stretch>
            <a:fillRect/>
          </a:stretch>
        </p:blipFill>
        <p:spPr>
          <a:xfrm>
            <a:off x="614170" y="2893701"/>
            <a:ext cx="304801" cy="295657"/>
          </a:xfrm>
          <a:prstGeom prst="rect">
            <a:avLst/>
          </a:prstGeom>
        </p:spPr>
      </p:pic>
      <p:pic>
        <p:nvPicPr>
          <p:cNvPr id="100" name="図 99"/>
          <p:cNvPicPr>
            <a:picLocks noChangeAspect="1"/>
          </p:cNvPicPr>
          <p:nvPr/>
        </p:nvPicPr>
        <p:blipFill>
          <a:blip r:embed="rId30" cstate="screen">
            <a:extLst>
              <a:ext uri="{28A0092B-C50C-407E-A947-70E740481C1C}">
                <a14:useLocalDpi xmlns="" xmlns:a14="http://schemas.microsoft.com/office/drawing/2010/main" val="0"/>
              </a:ext>
            </a:extLst>
          </a:blip>
          <a:stretch>
            <a:fillRect/>
          </a:stretch>
        </p:blipFill>
        <p:spPr>
          <a:xfrm>
            <a:off x="2969478" y="2801678"/>
            <a:ext cx="295657" cy="301753"/>
          </a:xfrm>
          <a:prstGeom prst="rect">
            <a:avLst/>
          </a:prstGeom>
        </p:spPr>
      </p:pic>
      <p:sp>
        <p:nvSpPr>
          <p:cNvPr id="102" name="正方形/長方形 101"/>
          <p:cNvSpPr/>
          <p:nvPr/>
        </p:nvSpPr>
        <p:spPr>
          <a:xfrm>
            <a:off x="2048819" y="1826678"/>
            <a:ext cx="367382" cy="180178"/>
          </a:xfrm>
          <a:prstGeom prst="rect">
            <a:avLst/>
          </a:prstGeom>
        </p:spPr>
        <p:txBody>
          <a:bodyPr wrap="square" lIns="0" tIns="0" rIns="0" bIns="0">
            <a:spAutoFit/>
          </a:bodyPr>
          <a:lstStyle/>
          <a:p>
            <a:pPr algn="ctr">
              <a:lnSpc>
                <a:spcPts val="700"/>
              </a:lnSpc>
            </a:pPr>
            <a:r>
              <a:rPr lang="ja-JP" altLang="en-US" sz="600" b="1" kern="2000" dirty="0">
                <a:latin typeface="メイリオ" pitchFamily="50" charset="-128"/>
                <a:ea typeface="メイリオ" pitchFamily="50" charset="-128"/>
                <a:cs typeface="メイリオ" pitchFamily="50" charset="-128"/>
              </a:rPr>
              <a:t>利用</a:t>
            </a:r>
          </a:p>
          <a:p>
            <a:pPr algn="ctr">
              <a:lnSpc>
                <a:spcPts val="700"/>
              </a:lnSpc>
            </a:pPr>
            <a:r>
              <a:rPr lang="en-US" altLang="ja-JP" sz="600" b="1" kern="2000" dirty="0">
                <a:latin typeface="メイリオ" pitchFamily="50" charset="-128"/>
                <a:ea typeface="メイリオ" pitchFamily="50" charset="-128"/>
                <a:cs typeface="メイリオ" pitchFamily="50" charset="-128"/>
              </a:rPr>
              <a:t>NG</a:t>
            </a:r>
            <a:endParaRPr lang="ja-JP" altLang="en-US" sz="600" b="1" kern="2000" dirty="0">
              <a:latin typeface="メイリオ" pitchFamily="50" charset="-128"/>
              <a:ea typeface="メイリオ" pitchFamily="50" charset="-128"/>
              <a:cs typeface="メイリオ" pitchFamily="50" charset="-128"/>
            </a:endParaRPr>
          </a:p>
        </p:txBody>
      </p:sp>
      <p:sp>
        <p:nvSpPr>
          <p:cNvPr id="103" name="正方形/長方形 102"/>
          <p:cNvSpPr/>
          <p:nvPr/>
        </p:nvSpPr>
        <p:spPr>
          <a:xfrm>
            <a:off x="580822" y="2955615"/>
            <a:ext cx="367382" cy="180178"/>
          </a:xfrm>
          <a:prstGeom prst="rect">
            <a:avLst/>
          </a:prstGeom>
        </p:spPr>
        <p:txBody>
          <a:bodyPr wrap="square" lIns="0" tIns="0" rIns="0" bIns="0">
            <a:spAutoFit/>
          </a:bodyPr>
          <a:lstStyle/>
          <a:p>
            <a:pPr algn="ctr">
              <a:lnSpc>
                <a:spcPts val="700"/>
              </a:lnSpc>
            </a:pPr>
            <a:r>
              <a:rPr lang="ja-JP" altLang="en-US" sz="600" b="1" kern="2000" dirty="0">
                <a:latin typeface="メイリオ" pitchFamily="50" charset="-128"/>
                <a:ea typeface="メイリオ" pitchFamily="50" charset="-128"/>
                <a:cs typeface="メイリオ" pitchFamily="50" charset="-128"/>
              </a:rPr>
              <a:t>利用</a:t>
            </a:r>
          </a:p>
          <a:p>
            <a:pPr algn="ctr">
              <a:lnSpc>
                <a:spcPts val="700"/>
              </a:lnSpc>
            </a:pPr>
            <a:r>
              <a:rPr lang="en-US" altLang="ja-JP" sz="600" b="1" kern="2000" dirty="0">
                <a:latin typeface="メイリオ" pitchFamily="50" charset="-128"/>
                <a:ea typeface="メイリオ" pitchFamily="50" charset="-128"/>
                <a:cs typeface="メイリオ" pitchFamily="50" charset="-128"/>
              </a:rPr>
              <a:t>NG</a:t>
            </a:r>
            <a:endParaRPr lang="ja-JP" altLang="en-US" sz="600" b="1" kern="2000" dirty="0">
              <a:latin typeface="メイリオ" pitchFamily="50" charset="-128"/>
              <a:ea typeface="メイリオ" pitchFamily="50" charset="-128"/>
              <a:cs typeface="メイリオ" pitchFamily="50" charset="-128"/>
            </a:endParaRPr>
          </a:p>
        </p:txBody>
      </p:sp>
      <p:sp>
        <p:nvSpPr>
          <p:cNvPr id="104" name="正方形/長方形 103"/>
          <p:cNvSpPr/>
          <p:nvPr/>
        </p:nvSpPr>
        <p:spPr>
          <a:xfrm>
            <a:off x="2930594" y="2866009"/>
            <a:ext cx="367382" cy="180178"/>
          </a:xfrm>
          <a:prstGeom prst="rect">
            <a:avLst/>
          </a:prstGeom>
        </p:spPr>
        <p:txBody>
          <a:bodyPr wrap="square" lIns="0" tIns="0" rIns="0" bIns="0">
            <a:spAutoFit/>
          </a:bodyPr>
          <a:lstStyle/>
          <a:p>
            <a:pPr algn="ctr">
              <a:lnSpc>
                <a:spcPts val="700"/>
              </a:lnSpc>
            </a:pPr>
            <a:r>
              <a:rPr lang="ja-JP" altLang="en-US" sz="600" b="1" kern="2000" dirty="0">
                <a:latin typeface="メイリオ" pitchFamily="50" charset="-128"/>
                <a:ea typeface="メイリオ" pitchFamily="50" charset="-128"/>
                <a:cs typeface="メイリオ" pitchFamily="50" charset="-128"/>
              </a:rPr>
              <a:t>利用</a:t>
            </a:r>
          </a:p>
          <a:p>
            <a:pPr algn="ctr">
              <a:lnSpc>
                <a:spcPts val="700"/>
              </a:lnSpc>
            </a:pPr>
            <a:r>
              <a:rPr lang="en-US" altLang="ja-JP" sz="600" b="1" kern="2000" dirty="0">
                <a:latin typeface="メイリオ" pitchFamily="50" charset="-128"/>
                <a:ea typeface="メイリオ" pitchFamily="50" charset="-128"/>
                <a:cs typeface="メイリオ" pitchFamily="50" charset="-128"/>
              </a:rPr>
              <a:t>NG</a:t>
            </a:r>
            <a:endParaRPr lang="ja-JP" altLang="en-US" sz="600" b="1" kern="2000" dirty="0">
              <a:latin typeface="メイリオ" pitchFamily="50" charset="-128"/>
              <a:ea typeface="メイリオ" pitchFamily="50" charset="-128"/>
              <a:cs typeface="メイリオ" pitchFamily="50" charset="-128"/>
            </a:endParaRPr>
          </a:p>
        </p:txBody>
      </p:sp>
      <p:pic>
        <p:nvPicPr>
          <p:cNvPr id="105" name="図 104"/>
          <p:cNvPicPr>
            <a:picLocks noChangeAspect="1"/>
          </p:cNvPicPr>
          <p:nvPr/>
        </p:nvPicPr>
        <p:blipFill>
          <a:blip r:embed="rId31" cstate="screen">
            <a:extLst>
              <a:ext uri="{28A0092B-C50C-407E-A947-70E740481C1C}">
                <a14:useLocalDpi xmlns="" xmlns:a14="http://schemas.microsoft.com/office/drawing/2010/main" val="0"/>
              </a:ext>
            </a:extLst>
          </a:blip>
          <a:stretch>
            <a:fillRect/>
          </a:stretch>
        </p:blipFill>
        <p:spPr>
          <a:xfrm>
            <a:off x="5734183" y="1753224"/>
            <a:ext cx="521209" cy="521209"/>
          </a:xfrm>
          <a:prstGeom prst="rect">
            <a:avLst/>
          </a:prstGeom>
        </p:spPr>
      </p:pic>
      <p:pic>
        <p:nvPicPr>
          <p:cNvPr id="106" name="図 105"/>
          <p:cNvPicPr>
            <a:picLocks noChangeAspect="1"/>
          </p:cNvPicPr>
          <p:nvPr/>
        </p:nvPicPr>
        <p:blipFill>
          <a:blip r:embed="rId32" cstate="screen">
            <a:extLst>
              <a:ext uri="{28A0092B-C50C-407E-A947-70E740481C1C}">
                <a14:useLocalDpi xmlns="" xmlns:a14="http://schemas.microsoft.com/office/drawing/2010/main" val="0"/>
              </a:ext>
            </a:extLst>
          </a:blip>
          <a:stretch>
            <a:fillRect/>
          </a:stretch>
        </p:blipFill>
        <p:spPr>
          <a:xfrm>
            <a:off x="5707541" y="3169156"/>
            <a:ext cx="533401" cy="694945"/>
          </a:xfrm>
          <a:prstGeom prst="rect">
            <a:avLst/>
          </a:prstGeom>
        </p:spPr>
      </p:pic>
      <p:pic>
        <p:nvPicPr>
          <p:cNvPr id="107" name="図 106"/>
          <p:cNvPicPr>
            <a:picLocks noChangeAspect="1"/>
          </p:cNvPicPr>
          <p:nvPr/>
        </p:nvPicPr>
        <p:blipFill>
          <a:blip r:embed="rId33" cstate="screen">
            <a:extLst>
              <a:ext uri="{28A0092B-C50C-407E-A947-70E740481C1C}">
                <a14:useLocalDpi xmlns="" xmlns:a14="http://schemas.microsoft.com/office/drawing/2010/main" val="0"/>
              </a:ext>
            </a:extLst>
          </a:blip>
          <a:stretch>
            <a:fillRect/>
          </a:stretch>
        </p:blipFill>
        <p:spPr>
          <a:xfrm>
            <a:off x="3421966" y="1657054"/>
            <a:ext cx="35662" cy="2268631"/>
          </a:xfrm>
          <a:prstGeom prst="rect">
            <a:avLst/>
          </a:prstGeom>
        </p:spPr>
      </p:pic>
      <p:sp>
        <p:nvSpPr>
          <p:cNvPr id="115" name="正方形/長方形 114"/>
          <p:cNvSpPr/>
          <p:nvPr/>
        </p:nvSpPr>
        <p:spPr>
          <a:xfrm>
            <a:off x="3753657" y="5582320"/>
            <a:ext cx="2554122" cy="134652"/>
          </a:xfrm>
          <a:prstGeom prst="rect">
            <a:avLst/>
          </a:prstGeom>
        </p:spPr>
        <p:txBody>
          <a:bodyPr wrap="square" lIns="0" tIns="0" rIns="0" bIns="0">
            <a:spAutoFit/>
          </a:bodyPr>
          <a:lstStyle/>
          <a:p>
            <a:pPr algn="ctr">
              <a:lnSpc>
                <a:spcPts val="1100"/>
              </a:lnSpc>
            </a:pPr>
            <a:r>
              <a:rPr lang="ja-JP" altLang="en-US" sz="750" b="1" dirty="0" smtClean="0">
                <a:solidFill>
                  <a:srgbClr val="00A0E9"/>
                </a:solidFill>
                <a:latin typeface="メイリオ" panose="020B0604030504040204" pitchFamily="50" charset="-128"/>
                <a:ea typeface="メイリオ" panose="020B0604030504040204" pitchFamily="50" charset="-128"/>
                <a:cs typeface="メイリオ" pitchFamily="50" charset="-128"/>
              </a:rPr>
              <a:t>●</a:t>
            </a:r>
            <a:r>
              <a:rPr lang="ja-JP" altLang="en-US" sz="700" b="1" dirty="0" smtClean="0">
                <a:latin typeface="メイリオ" panose="020B0604030504040204" pitchFamily="50" charset="-128"/>
                <a:ea typeface="メイリオ" panose="020B0604030504040204" pitchFamily="50" charset="-128"/>
                <a:cs typeface="メイリオ" pitchFamily="50" charset="-128"/>
              </a:rPr>
              <a:t>管理</a:t>
            </a:r>
            <a:r>
              <a:rPr lang="ja-JP" altLang="en-US" sz="700" b="1" dirty="0">
                <a:latin typeface="メイリオ" panose="020B0604030504040204" pitchFamily="50" charset="-128"/>
                <a:ea typeface="メイリオ" panose="020B0604030504040204" pitchFamily="50" charset="-128"/>
                <a:cs typeface="メイリオ" pitchFamily="50" charset="-128"/>
              </a:rPr>
              <a:t>できる</a:t>
            </a:r>
            <a:r>
              <a:rPr lang="ja-JP" altLang="en-US" sz="700" b="1" dirty="0" smtClean="0">
                <a:latin typeface="メイリオ" panose="020B0604030504040204" pitchFamily="50" charset="-128"/>
                <a:ea typeface="メイリオ" panose="020B0604030504040204" pitchFamily="50" charset="-128"/>
                <a:cs typeface="メイリオ" pitchFamily="50" charset="-128"/>
              </a:rPr>
              <a:t>デバイス</a:t>
            </a:r>
            <a:r>
              <a:rPr lang="en-US" altLang="ja-JP" sz="700" b="1" dirty="0">
                <a:latin typeface="メイリオ" panose="020B0604030504040204" pitchFamily="50" charset="-128"/>
                <a:ea typeface="メイリオ" panose="020B0604030504040204" pitchFamily="50" charset="-128"/>
                <a:cs typeface="メイリオ" pitchFamily="50" charset="-128"/>
              </a:rPr>
              <a:t>/</a:t>
            </a:r>
            <a:r>
              <a:rPr lang="ja-JP" altLang="en-US" sz="700" b="1" dirty="0">
                <a:latin typeface="メイリオ" panose="020B0604030504040204" pitchFamily="50" charset="-128"/>
                <a:ea typeface="メイリオ" panose="020B0604030504040204" pitchFamily="50" charset="-128"/>
                <a:cs typeface="メイリオ" pitchFamily="50" charset="-128"/>
              </a:rPr>
              <a:t>メディア</a:t>
            </a:r>
          </a:p>
        </p:txBody>
      </p:sp>
      <p:pic>
        <p:nvPicPr>
          <p:cNvPr id="3" name="図 2"/>
          <p:cNvPicPr>
            <a:picLocks noChangeAspect="1"/>
          </p:cNvPicPr>
          <p:nvPr/>
        </p:nvPicPr>
        <p:blipFill>
          <a:blip r:embed="rId34" cstate="screen">
            <a:extLst>
              <a:ext uri="{28A0092B-C50C-407E-A947-70E740481C1C}">
                <a14:useLocalDpi xmlns="" xmlns:a14="http://schemas.microsoft.com/office/drawing/2010/main" val="0"/>
              </a:ext>
            </a:extLst>
          </a:blip>
          <a:stretch>
            <a:fillRect/>
          </a:stretch>
        </p:blipFill>
        <p:spPr>
          <a:xfrm>
            <a:off x="5527801" y="1745995"/>
            <a:ext cx="279807" cy="537668"/>
          </a:xfrm>
          <a:prstGeom prst="rect">
            <a:avLst/>
          </a:prstGeom>
        </p:spPr>
      </p:pic>
      <p:pic>
        <p:nvPicPr>
          <p:cNvPr id="117" name="図 116"/>
          <p:cNvPicPr>
            <a:picLocks noChangeAspect="1"/>
          </p:cNvPicPr>
          <p:nvPr/>
        </p:nvPicPr>
        <p:blipFill>
          <a:blip r:embed="rId35" cstate="screen">
            <a:extLst>
              <a:ext uri="{28A0092B-C50C-407E-A947-70E740481C1C}">
                <a14:useLocalDpi xmlns="" xmlns:a14="http://schemas.microsoft.com/office/drawing/2010/main" val="0"/>
              </a:ext>
            </a:extLst>
          </a:blip>
          <a:stretch>
            <a:fillRect/>
          </a:stretch>
        </p:blipFill>
        <p:spPr>
          <a:xfrm>
            <a:off x="3976983" y="8290885"/>
            <a:ext cx="2228093" cy="768098"/>
          </a:xfrm>
          <a:prstGeom prst="rect">
            <a:avLst/>
          </a:prstGeom>
        </p:spPr>
      </p:pic>
      <p:pic>
        <p:nvPicPr>
          <p:cNvPr id="118" name="図 117"/>
          <p:cNvPicPr>
            <a:picLocks noChangeAspect="1"/>
          </p:cNvPicPr>
          <p:nvPr/>
        </p:nvPicPr>
        <p:blipFill>
          <a:blip r:embed="rId36" cstate="screen">
            <a:extLst>
              <a:ext uri="{28A0092B-C50C-407E-A947-70E740481C1C}">
                <a14:useLocalDpi xmlns="" xmlns:a14="http://schemas.microsoft.com/office/drawing/2010/main" val="0"/>
              </a:ext>
            </a:extLst>
          </a:blip>
          <a:stretch>
            <a:fillRect/>
          </a:stretch>
        </p:blipFill>
        <p:spPr>
          <a:xfrm>
            <a:off x="3959893" y="7656520"/>
            <a:ext cx="2328677" cy="207264"/>
          </a:xfrm>
          <a:prstGeom prst="rect">
            <a:avLst/>
          </a:prstGeom>
        </p:spPr>
      </p:pic>
      <p:pic>
        <p:nvPicPr>
          <p:cNvPr id="119" name="図 118"/>
          <p:cNvPicPr>
            <a:picLocks noChangeAspect="1"/>
          </p:cNvPicPr>
          <p:nvPr/>
        </p:nvPicPr>
        <p:blipFill>
          <a:blip r:embed="rId37" cstate="screen">
            <a:extLst>
              <a:ext uri="{28A0092B-C50C-407E-A947-70E740481C1C}">
                <a14:useLocalDpi xmlns="" xmlns:a14="http://schemas.microsoft.com/office/drawing/2010/main" val="0"/>
              </a:ext>
            </a:extLst>
          </a:blip>
          <a:stretch>
            <a:fillRect/>
          </a:stretch>
        </p:blipFill>
        <p:spPr>
          <a:xfrm>
            <a:off x="4654504" y="6276329"/>
            <a:ext cx="164592" cy="262129"/>
          </a:xfrm>
          <a:prstGeom prst="rect">
            <a:avLst/>
          </a:prstGeom>
        </p:spPr>
      </p:pic>
      <p:pic>
        <p:nvPicPr>
          <p:cNvPr id="120" name="図 119"/>
          <p:cNvPicPr>
            <a:picLocks noChangeAspect="1"/>
          </p:cNvPicPr>
          <p:nvPr/>
        </p:nvPicPr>
        <p:blipFill>
          <a:blip r:embed="rId37" cstate="screen">
            <a:extLst>
              <a:ext uri="{28A0092B-C50C-407E-A947-70E740481C1C}">
                <a14:useLocalDpi xmlns="" xmlns:a14="http://schemas.microsoft.com/office/drawing/2010/main" val="0"/>
              </a:ext>
            </a:extLst>
          </a:blip>
          <a:stretch>
            <a:fillRect/>
          </a:stretch>
        </p:blipFill>
        <p:spPr>
          <a:xfrm>
            <a:off x="5625245" y="6281514"/>
            <a:ext cx="164592" cy="262129"/>
          </a:xfrm>
          <a:prstGeom prst="rect">
            <a:avLst/>
          </a:prstGeom>
        </p:spPr>
      </p:pic>
      <p:pic>
        <p:nvPicPr>
          <p:cNvPr id="32" name="図 31"/>
          <p:cNvPicPr>
            <a:picLocks noChangeAspect="1"/>
          </p:cNvPicPr>
          <p:nvPr/>
        </p:nvPicPr>
        <p:blipFill>
          <a:blip r:embed="rId38" cstate="screen">
            <a:extLst>
              <a:ext uri="{28A0092B-C50C-407E-A947-70E740481C1C}">
                <a14:useLocalDpi xmlns="" xmlns:a14="http://schemas.microsoft.com/office/drawing/2010/main" val="0"/>
              </a:ext>
            </a:extLst>
          </a:blip>
          <a:stretch>
            <a:fillRect/>
          </a:stretch>
        </p:blipFill>
        <p:spPr>
          <a:xfrm>
            <a:off x="3576676" y="8633149"/>
            <a:ext cx="515113" cy="765050"/>
          </a:xfrm>
          <a:prstGeom prst="rect">
            <a:avLst/>
          </a:prstGeom>
        </p:spPr>
      </p:pic>
    </p:spTree>
    <p:extLst>
      <p:ext uri="{BB962C8B-B14F-4D97-AF65-F5344CB8AC3E}">
        <p14:creationId xmlns="" xmlns:p14="http://schemas.microsoft.com/office/powerpoint/2010/main" val="4020767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1469</TotalTime>
  <Words>1162</Words>
  <Application>Microsoft Office PowerPoint</Application>
  <PresentationFormat>A4 210 x 297 mm</PresentationFormat>
  <Paragraphs>159</Paragraphs>
  <Slides>2</Slides>
  <Notes>0</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Office テーマ</vt:lpstr>
      <vt:lpstr>スライド 1</vt:lpstr>
      <vt:lpstr>スライド 2</vt:lpstr>
    </vt:vector>
  </TitlesOfParts>
  <Company>三田青写真株式会社</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mita dtp</dc:creator>
  <cp:lastModifiedBy>ryo2736</cp:lastModifiedBy>
  <cp:revision>157</cp:revision>
  <cp:lastPrinted>2015-02-10T04:20:32Z</cp:lastPrinted>
  <dcterms:created xsi:type="dcterms:W3CDTF">2014-05-13T02:59:11Z</dcterms:created>
  <dcterms:modified xsi:type="dcterms:W3CDTF">2015-04-06T01:13:09Z</dcterms:modified>
</cp:coreProperties>
</file>