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7559675" cy="1069181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94660"/>
  </p:normalViewPr>
  <p:slideViewPr>
    <p:cSldViewPr snapToGrid="0">
      <p:cViewPr varScale="1">
        <p:scale>
          <a:sx n="48" d="100"/>
          <a:sy n="48" d="100"/>
        </p:scale>
        <p:origin x="1590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4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56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8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2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3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8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47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51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59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65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4521D-F31F-4F1A-B6CE-C80DC7354439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72D1-2DA4-41F3-8763-90331F88C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41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5"/>
          <a:stretch/>
        </p:blipFill>
        <p:spPr>
          <a:xfrm>
            <a:off x="397570" y="366121"/>
            <a:ext cx="6784423" cy="995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18" y="286645"/>
            <a:ext cx="6943931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1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ユーザー設定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Hiromi KIMURA</dc:creator>
  <cp:lastModifiedBy>Hiromi KIMURA</cp:lastModifiedBy>
  <cp:revision>3</cp:revision>
  <cp:lastPrinted>2017-04-14T05:11:29Z</cp:lastPrinted>
  <dcterms:created xsi:type="dcterms:W3CDTF">2017-04-14T05:07:21Z</dcterms:created>
  <dcterms:modified xsi:type="dcterms:W3CDTF">2017-05-08T06:33:21Z</dcterms:modified>
</cp:coreProperties>
</file>