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906000" type="A4"/>
  <p:notesSz cx="6735763" cy="9866313"/>
  <p:defaultTextStyle>
    <a:defPPr>
      <a:defRPr lang="ja-JP"/>
    </a:defPPr>
    <a:lvl1pPr marL="0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-180" y="-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21A-EEDA-4284-8D3A-89247EAADE36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ED35-B31C-4DBB-81BF-F01E76F76CE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0989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21A-EEDA-4284-8D3A-89247EAADE36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ED35-B31C-4DBB-81BF-F01E76F76CE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4111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21A-EEDA-4284-8D3A-89247EAADE36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ED35-B31C-4DBB-81BF-F01E76F76CE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4867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21A-EEDA-4284-8D3A-89247EAADE36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ED35-B31C-4DBB-81BF-F01E76F76CE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1783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21A-EEDA-4284-8D3A-89247EAADE36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ED35-B31C-4DBB-81BF-F01E76F76CE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3993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21A-EEDA-4284-8D3A-89247EAADE36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ED35-B31C-4DBB-81BF-F01E76F76CE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2462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21A-EEDA-4284-8D3A-89247EAADE36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ED35-B31C-4DBB-81BF-F01E76F76CE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72772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21A-EEDA-4284-8D3A-89247EAADE36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ED35-B31C-4DBB-81BF-F01E76F76CE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5677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21A-EEDA-4284-8D3A-89247EAADE36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ED35-B31C-4DBB-81BF-F01E76F76CE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142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21A-EEDA-4284-8D3A-89247EAADE36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ED35-B31C-4DBB-81BF-F01E76F76CE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88167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21A-EEDA-4284-8D3A-89247EAADE36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ED35-B31C-4DBB-81BF-F01E76F76CE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0946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4321A-EEDA-4284-8D3A-89247EAADE36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1ED35-B31C-4DBB-81BF-F01E76F76CE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9720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875" r="12138"/>
          <a:stretch>
            <a:fillRect/>
          </a:stretch>
        </p:blipFill>
        <p:spPr bwMode="auto">
          <a:xfrm>
            <a:off x="2526391" y="1226780"/>
            <a:ext cx="2296785" cy="212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図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73" r="15977"/>
          <a:stretch>
            <a:fillRect/>
          </a:stretch>
        </p:blipFill>
        <p:spPr bwMode="auto">
          <a:xfrm>
            <a:off x="205318" y="1226781"/>
            <a:ext cx="2279376" cy="212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0" y="0"/>
            <a:ext cx="6858000" cy="13349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4779150" y="1526090"/>
            <a:ext cx="1613073" cy="330023"/>
          </a:xfrm>
          <a:prstGeom prst="roundRect">
            <a:avLst>
              <a:gd name="adj" fmla="val 50000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角丸四角形 63"/>
          <p:cNvSpPr/>
          <p:nvPr/>
        </p:nvSpPr>
        <p:spPr>
          <a:xfrm>
            <a:off x="4779150" y="2079535"/>
            <a:ext cx="1613073" cy="330023"/>
          </a:xfrm>
          <a:prstGeom prst="roundRect">
            <a:avLst>
              <a:gd name="adj" fmla="val 50000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4779150" y="2652190"/>
            <a:ext cx="1613073" cy="330023"/>
          </a:xfrm>
          <a:prstGeom prst="roundRect">
            <a:avLst>
              <a:gd name="adj" fmla="val 50000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Text Box 359"/>
          <p:cNvSpPr txBox="1">
            <a:spLocks noChangeArrowheads="1"/>
          </p:cNvSpPr>
          <p:nvPr/>
        </p:nvSpPr>
        <p:spPr bwMode="auto">
          <a:xfrm>
            <a:off x="1345435" y="8427231"/>
            <a:ext cx="5194051" cy="190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63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63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記載されている会社名、製品名は各社の商標または登録商標です。</a:t>
            </a:r>
            <a:r>
              <a:rPr lang="en-US" altLang="ja-JP" sz="63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63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製品のデザイン、仕様は改良等により、予告なしに変更する場合があります。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0" y="8617283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25580" y="8698934"/>
            <a:ext cx="2640466" cy="3466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お問い合わせ・ご購入はこちら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xmlns="" id="{96CA89C9-6B25-4DC9-A258-6D53ED3DC2DC}"/>
              </a:ext>
            </a:extLst>
          </p:cNvPr>
          <p:cNvSpPr/>
          <p:nvPr/>
        </p:nvSpPr>
        <p:spPr>
          <a:xfrm>
            <a:off x="1445813" y="4906729"/>
            <a:ext cx="40270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グリーンハウス液晶</a:t>
            </a:r>
            <a:r>
              <a:rPr lang="ja-JP" altLang="en-US" sz="2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ディスプレイ</a:t>
            </a:r>
            <a:endParaRPr lang="en-US" altLang="ja-JP" sz="24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おススメする</a:t>
            </a:r>
            <a:r>
              <a:rPr lang="en-US" altLang="ja-JP" sz="2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2400" b="1" dirty="0" err="1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つの</a:t>
            </a:r>
            <a:r>
              <a:rPr lang="ja-JP" altLang="en-US" sz="2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理由！</a:t>
            </a:r>
          </a:p>
        </p:txBody>
      </p:sp>
      <p:sp>
        <p:nvSpPr>
          <p:cNvPr id="72" name="テキスト ボックス 2">
            <a:extLst>
              <a:ext uri="{FF2B5EF4-FFF2-40B4-BE49-F238E27FC236}">
                <a16:creationId xmlns:a16="http://schemas.microsoft.com/office/drawing/2014/main" xmlns="" id="{B79EF875-3E95-4BE2-90CB-95944B1ED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056" y="6082233"/>
            <a:ext cx="3122971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年度初期不良率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0.x%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高品質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です。</a:t>
            </a: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xmlns="" id="{F8600977-A4B7-4E1B-9DA4-C29D1B8223C0}"/>
              </a:ext>
            </a:extLst>
          </p:cNvPr>
          <p:cNvSpPr/>
          <p:nvPr/>
        </p:nvSpPr>
        <p:spPr>
          <a:xfrm>
            <a:off x="666457" y="5804417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①不良率が低い！</a:t>
            </a:r>
            <a:endParaRPr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xmlns="" id="{E9B3EDCC-B06C-4816-97EE-D4F77F6C55C9}"/>
              </a:ext>
            </a:extLst>
          </p:cNvPr>
          <p:cNvSpPr/>
          <p:nvPr/>
        </p:nvSpPr>
        <p:spPr>
          <a:xfrm>
            <a:off x="677382" y="6340130"/>
            <a:ext cx="3276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 故障時</a:t>
            </a:r>
            <a:r>
              <a:rPr lang="ja-JP" altLang="en-US" sz="1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の無料</a:t>
            </a:r>
            <a:r>
              <a:rPr lang="ja-JP" altLang="en-US" sz="1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代替機貸出！</a:t>
            </a:r>
          </a:p>
        </p:txBody>
      </p:sp>
      <p:sp>
        <p:nvSpPr>
          <p:cNvPr id="75" name="テキスト ボックス 2">
            <a:extLst>
              <a:ext uri="{FF2B5EF4-FFF2-40B4-BE49-F238E27FC236}">
                <a16:creationId xmlns:a16="http://schemas.microsoft.com/office/drawing/2014/main" xmlns="" id="{772CCB4C-1850-45D0-B39B-601A6F47B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953" y="6600741"/>
            <a:ext cx="349166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■初期不良時：新品先出し交換を致します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■故障修理時：修理期間中代替機の無料貸出を致します。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xmlns="" id="{1B78216B-8468-42C4-A9A6-CEAAD0014ACE}"/>
              </a:ext>
            </a:extLst>
          </p:cNvPr>
          <p:cNvSpPr/>
          <p:nvPr/>
        </p:nvSpPr>
        <p:spPr>
          <a:xfrm>
            <a:off x="673871" y="7033034"/>
            <a:ext cx="3467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 </a:t>
            </a:r>
            <a:r>
              <a:rPr lang="en-US" altLang="ja-JP" sz="1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時間当日オンサイトサービス！</a:t>
            </a:r>
            <a:endParaRPr lang="en-US" altLang="ja-JP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2">
            <a:extLst>
              <a:ext uri="{FF2B5EF4-FFF2-40B4-BE49-F238E27FC236}">
                <a16:creationId xmlns:a16="http://schemas.microsoft.com/office/drawing/2014/main" xmlns="" id="{4953064C-6068-4DFD-856A-4FF045F85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953" y="7317996"/>
            <a:ext cx="294183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時間以内にサポート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要員が伺います。（有償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料金、対象エリアについて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はお問合せ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xmlns="" id="{74EBF7B2-F9CF-49F7-B083-6424CA97C041}"/>
              </a:ext>
            </a:extLst>
          </p:cNvPr>
          <p:cNvSpPr/>
          <p:nvPr/>
        </p:nvSpPr>
        <p:spPr>
          <a:xfrm>
            <a:off x="666457" y="7784888"/>
            <a:ext cx="2852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 接続ケーブル全て同梱！</a:t>
            </a:r>
            <a:endParaRPr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テキスト ボックス 2">
            <a:extLst>
              <a:ext uri="{FF2B5EF4-FFF2-40B4-BE49-F238E27FC236}">
                <a16:creationId xmlns:a16="http://schemas.microsoft.com/office/drawing/2014/main" xmlns="" id="{3EB21D68-5F9B-4581-ACF2-7EA328951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765" y="8091665"/>
            <a:ext cx="502733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インターフェース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に合わせた接続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ケーブル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を同梱しています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旧モデル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で一部対象外あり。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291245">
            <a:off x="584719" y="4887181"/>
            <a:ext cx="825558" cy="82947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0185" y="6111963"/>
            <a:ext cx="2293910" cy="1515859"/>
          </a:xfrm>
          <a:prstGeom prst="rect">
            <a:avLst/>
          </a:prstGeom>
        </p:spPr>
      </p:pic>
      <p:sp>
        <p:nvSpPr>
          <p:cNvPr id="43" name="テキスト ボックス 6"/>
          <p:cNvSpPr txBox="1">
            <a:spLocks noChangeArrowheads="1"/>
          </p:cNvSpPr>
          <p:nvPr/>
        </p:nvSpPr>
        <p:spPr bwMode="auto">
          <a:xfrm>
            <a:off x="350319" y="256534"/>
            <a:ext cx="624401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ブルーライトリデューサー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軽減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機能搭載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 dirty="0" smtClean="0">
                <a:solidFill>
                  <a:srgbClr val="FFC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21.5/23.6</a:t>
            </a:r>
            <a:r>
              <a:rPr lang="ja-JP" altLang="en-US" sz="3600" b="1" dirty="0" smtClean="0">
                <a:solidFill>
                  <a:srgbClr val="FFC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型液晶</a:t>
            </a:r>
            <a:r>
              <a:rPr lang="ja-JP" altLang="en-US" sz="3600" b="1" dirty="0">
                <a:solidFill>
                  <a:srgbClr val="FFC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ディスプレイ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118120" y="1525406"/>
            <a:ext cx="816249" cy="3466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フル</a:t>
            </a:r>
            <a:r>
              <a:rPr kumimoji="1"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HD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884004" y="2077957"/>
            <a:ext cx="1430969" cy="3466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DVI</a:t>
            </a:r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＆</a:t>
            </a: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アナログ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038975" y="2648505"/>
            <a:ext cx="1031051" cy="3466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</a:t>
            </a:r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視野角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884433" y="3263939"/>
            <a:ext cx="3715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カラー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型番</a:t>
            </a:r>
            <a:r>
              <a:rPr lang="en-US" altLang="ja-JP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/JAN</a:t>
            </a:r>
            <a:r>
              <a:rPr lang="ja-JP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コード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ブラック	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GH-LCW24E-BK / 4511677115578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ホワイト	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GH-LCW24E-WH / 4511677115585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906496" y="3994390"/>
            <a:ext cx="3715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カラー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型番</a:t>
            </a:r>
            <a:r>
              <a:rPr lang="en-US" altLang="ja-JP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/JAN</a:t>
            </a: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コード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ブラック	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GH-LCW22E-BK / 4511677115516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ホワイト	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GH-LCW22E-WH / 4511677115523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283" y="3356295"/>
            <a:ext cx="1105095" cy="499075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3218" y="4088445"/>
            <a:ext cx="1035224" cy="449996"/>
          </a:xfrm>
          <a:prstGeom prst="rect">
            <a:avLst/>
          </a:prstGeom>
        </p:spPr>
      </p:pic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2713978" y="9126790"/>
            <a:ext cx="3811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〒150-0013 </a:t>
            </a:r>
            <a:r>
              <a:rPr lang="ja-JP" altLang="en-US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東京都渋谷区恵比寿</a:t>
            </a:r>
            <a:r>
              <a:rPr lang="en-US" altLang="ja-JP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1-19-15</a:t>
            </a:r>
            <a:r>
              <a:rPr lang="ja-JP" altLang="en-US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ウノサワ東急ビル</a:t>
            </a:r>
            <a:r>
              <a:rPr lang="en-US" altLang="ja-JP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TEL</a:t>
            </a:r>
            <a:r>
              <a:rPr lang="ja-JP" altLang="en-US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03-5421-2255  FAX</a:t>
            </a:r>
            <a:r>
              <a:rPr lang="ja-JP" altLang="en-US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03-5421-2266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4190353" y="9517315"/>
            <a:ext cx="21717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http://www.green-house.co.jp/</a:t>
            </a:r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268429" y="9212516"/>
            <a:ext cx="22445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株式会社グリーンハウス 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15057" y="201890"/>
            <a:ext cx="1374375" cy="16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8768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541</TotalTime>
  <Words>187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野越 裕史</dc:creator>
  <cp:lastModifiedBy>PPS Staff</cp:lastModifiedBy>
  <cp:revision>64</cp:revision>
  <cp:lastPrinted>2018-06-19T02:48:15Z</cp:lastPrinted>
  <dcterms:created xsi:type="dcterms:W3CDTF">2018-06-14T05:51:58Z</dcterms:created>
  <dcterms:modified xsi:type="dcterms:W3CDTF">2018-08-08T03:16:21Z</dcterms:modified>
</cp:coreProperties>
</file>