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8" autoAdjust="0"/>
    <p:restoredTop sz="94660"/>
  </p:normalViewPr>
  <p:slideViewPr>
    <p:cSldViewPr snapToGrid="0">
      <p:cViewPr varScale="1">
        <p:scale>
          <a:sx n="59" d="100"/>
          <a:sy n="59" d="100"/>
        </p:scale>
        <p:origin x="268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ABA3-AF55-472B-A9F2-931574DE8DC1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565E-BD6C-4227-956D-8954A1D488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1798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ABA3-AF55-472B-A9F2-931574DE8DC1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565E-BD6C-4227-956D-8954A1D488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882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ABA3-AF55-472B-A9F2-931574DE8DC1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565E-BD6C-4227-956D-8954A1D488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767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ABA3-AF55-472B-A9F2-931574DE8DC1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565E-BD6C-4227-956D-8954A1D488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9465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ABA3-AF55-472B-A9F2-931574DE8DC1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565E-BD6C-4227-956D-8954A1D488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7703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ABA3-AF55-472B-A9F2-931574DE8DC1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565E-BD6C-4227-956D-8954A1D488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078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ABA3-AF55-472B-A9F2-931574DE8DC1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565E-BD6C-4227-956D-8954A1D488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746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ABA3-AF55-472B-A9F2-931574DE8DC1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565E-BD6C-4227-956D-8954A1D488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84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ABA3-AF55-472B-A9F2-931574DE8DC1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565E-BD6C-4227-956D-8954A1D488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61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ABA3-AF55-472B-A9F2-931574DE8DC1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565E-BD6C-4227-956D-8954A1D488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740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ABA3-AF55-472B-A9F2-931574DE8DC1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565E-BD6C-4227-956D-8954A1D488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818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DABA3-AF55-472B-A9F2-931574DE8DC1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F565E-BD6C-4227-956D-8954A1D488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225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273A93A-4D8F-4FB3-8787-FB2B8E925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3172"/>
            <a:ext cx="7010400" cy="9912761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E0D5EAD-82BC-4BE6-B04C-B5F5011D9B6B}"/>
              </a:ext>
            </a:extLst>
          </p:cNvPr>
          <p:cNvSpPr/>
          <p:nvPr/>
        </p:nvSpPr>
        <p:spPr>
          <a:xfrm>
            <a:off x="3495674" y="8634412"/>
            <a:ext cx="3138489" cy="395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3114D46-17E8-4400-970E-940B98809091}"/>
              </a:ext>
            </a:extLst>
          </p:cNvPr>
          <p:cNvSpPr txBox="1"/>
          <p:nvPr/>
        </p:nvSpPr>
        <p:spPr>
          <a:xfrm>
            <a:off x="4312949" y="8634412"/>
            <a:ext cx="1503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￥●●●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,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●●●</a:t>
            </a:r>
          </a:p>
        </p:txBody>
      </p:sp>
    </p:spTree>
    <p:extLst>
      <p:ext uri="{BB962C8B-B14F-4D97-AF65-F5344CB8AC3E}">
        <p14:creationId xmlns:p14="http://schemas.microsoft.com/office/powerpoint/2010/main" val="999692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470778A-7687-41B9-A5ED-3F27651B1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0" y="9751"/>
            <a:ext cx="6991350" cy="9888389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607448A-F8CE-49A4-BF22-EFA1357236A3}"/>
              </a:ext>
            </a:extLst>
          </p:cNvPr>
          <p:cNvSpPr/>
          <p:nvPr/>
        </p:nvSpPr>
        <p:spPr>
          <a:xfrm>
            <a:off x="395287" y="8852617"/>
            <a:ext cx="6086476" cy="348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B937121-F271-46E4-AFE8-10923190D40E}"/>
              </a:ext>
            </a:extLst>
          </p:cNvPr>
          <p:cNvSpPr txBox="1"/>
          <p:nvPr/>
        </p:nvSpPr>
        <p:spPr>
          <a:xfrm>
            <a:off x="4908706" y="8859642"/>
            <a:ext cx="1316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￥●●●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,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●●●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78C5217-6F15-4E35-ACEE-D98F4F77083E}"/>
              </a:ext>
            </a:extLst>
          </p:cNvPr>
          <p:cNvSpPr txBox="1"/>
          <p:nvPr/>
        </p:nvSpPr>
        <p:spPr>
          <a:xfrm>
            <a:off x="2780332" y="8859642"/>
            <a:ext cx="1316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￥●●●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,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●●●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051DC5F-F938-48C4-B8D7-CD82601584CB}"/>
              </a:ext>
            </a:extLst>
          </p:cNvPr>
          <p:cNvSpPr txBox="1"/>
          <p:nvPr/>
        </p:nvSpPr>
        <p:spPr>
          <a:xfrm>
            <a:off x="651958" y="8859642"/>
            <a:ext cx="1316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￥●●●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,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●●●</a:t>
            </a:r>
          </a:p>
        </p:txBody>
      </p:sp>
    </p:spTree>
    <p:extLst>
      <p:ext uri="{BB962C8B-B14F-4D97-AF65-F5344CB8AC3E}">
        <p14:creationId xmlns:p14="http://schemas.microsoft.com/office/powerpoint/2010/main" val="8311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32</Words>
  <Application>Microsoft Office PowerPoint</Application>
  <PresentationFormat>A4 210 x 297 mm</PresentationFormat>
  <Paragraphs>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Meiryo UI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博剛 寺嶋</dc:creator>
  <cp:lastModifiedBy>株式会社 ハッシュ</cp:lastModifiedBy>
  <cp:revision>51</cp:revision>
  <cp:lastPrinted>2020-02-03T04:39:02Z</cp:lastPrinted>
  <dcterms:created xsi:type="dcterms:W3CDTF">2020-02-03T04:19:48Z</dcterms:created>
  <dcterms:modified xsi:type="dcterms:W3CDTF">2020-06-10T01:38:29Z</dcterms:modified>
</cp:coreProperties>
</file>