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7561263" cy="10693400"/>
  <p:notesSz cx="6797675" cy="9926638"/>
  <p:defaultTextStyle>
    <a:defPPr>
      <a:defRPr lang="ja-JP"/>
    </a:defPPr>
    <a:lvl1pPr marL="0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2597" y="67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7095" y="3321887"/>
            <a:ext cx="6427074" cy="229215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4190" y="6059594"/>
            <a:ext cx="5292884" cy="27327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A7EA-4024-4F34-9C9F-ECA954A7A75C}" type="datetimeFigureOut">
              <a:rPr kumimoji="1" lang="ja-JP" altLang="en-US" smtClean="0"/>
              <a:t>2020/7/13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05DA-509F-46FA-A0BF-C6AF82A891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6260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A7EA-4024-4F34-9C9F-ECA954A7A75C}" type="datetimeFigureOut">
              <a:rPr kumimoji="1" lang="ja-JP" altLang="en-US" smtClean="0"/>
              <a:t>2020/7/13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05DA-509F-46FA-A0BF-C6AF82A891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0534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111436" y="618831"/>
            <a:ext cx="1275964" cy="13178626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83548" y="618831"/>
            <a:ext cx="3701869" cy="13178626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A7EA-4024-4F34-9C9F-ECA954A7A75C}" type="datetimeFigureOut">
              <a:rPr kumimoji="1" lang="ja-JP" altLang="en-US" smtClean="0"/>
              <a:t>2020/7/13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05DA-509F-46FA-A0BF-C6AF82A891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58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A7EA-4024-4F34-9C9F-ECA954A7A75C}" type="datetimeFigureOut">
              <a:rPr kumimoji="1" lang="ja-JP" altLang="en-US" smtClean="0"/>
              <a:t>2020/7/13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05DA-509F-46FA-A0BF-C6AF82A891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360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7288" y="6871501"/>
            <a:ext cx="6427074" cy="2123828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1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A7EA-4024-4F34-9C9F-ECA954A7A75C}" type="datetimeFigureOut">
              <a:rPr kumimoji="1" lang="ja-JP" altLang="en-US" smtClean="0"/>
              <a:t>2020/7/13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05DA-509F-46FA-A0BF-C6AF82A891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0762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83548" y="3604073"/>
            <a:ext cx="2488916" cy="1019338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898485" y="3604073"/>
            <a:ext cx="2488916" cy="1019338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A7EA-4024-4F34-9C9F-ECA954A7A75C}" type="datetimeFigureOut">
              <a:rPr kumimoji="1" lang="ja-JP" altLang="en-US" smtClean="0"/>
              <a:t>2020/7/13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05DA-509F-46FA-A0BF-C6AF82A891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0107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064" y="2393639"/>
            <a:ext cx="3340871" cy="99755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78064" y="3391194"/>
            <a:ext cx="3340871" cy="616108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A7EA-4024-4F34-9C9F-ECA954A7A75C}" type="datetimeFigureOut">
              <a:rPr kumimoji="1" lang="ja-JP" altLang="en-US" smtClean="0"/>
              <a:t>2020/7/13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05DA-509F-46FA-A0BF-C6AF82A891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9805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A7EA-4024-4F34-9C9F-ECA954A7A75C}" type="datetimeFigureOut">
              <a:rPr kumimoji="1" lang="ja-JP" altLang="en-US" smtClean="0"/>
              <a:t>2020/7/13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05DA-509F-46FA-A0BF-C6AF82A891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064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A7EA-4024-4F34-9C9F-ECA954A7A75C}" type="datetimeFigureOut">
              <a:rPr kumimoji="1" lang="ja-JP" altLang="en-US" smtClean="0"/>
              <a:t>2020/7/13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05DA-509F-46FA-A0BF-C6AF82A891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2757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064" y="425755"/>
            <a:ext cx="2487604" cy="18119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56244" y="425757"/>
            <a:ext cx="4226957" cy="912652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4" cy="731458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A7EA-4024-4F34-9C9F-ECA954A7A75C}" type="datetimeFigureOut">
              <a:rPr kumimoji="1" lang="ja-JP" altLang="en-US" smtClean="0"/>
              <a:t>2020/7/13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05DA-509F-46FA-A0BF-C6AF82A891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883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2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82060" y="8369072"/>
            <a:ext cx="4536758" cy="125498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A7EA-4024-4F34-9C9F-ECA954A7A75C}" type="datetimeFigureOut">
              <a:rPr kumimoji="1" lang="ja-JP" altLang="en-US" smtClean="0"/>
              <a:t>2020/7/13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05DA-509F-46FA-A0BF-C6AF82A891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7754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063" y="2495128"/>
            <a:ext cx="6805137" cy="7057150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5A7EA-4024-4F34-9C9F-ECA954A7A75C}" type="datetimeFigureOut">
              <a:rPr kumimoji="1" lang="ja-JP" altLang="en-US" smtClean="0"/>
              <a:t>2020/7/13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418905" y="9911199"/>
            <a:ext cx="1764295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D05DA-509F-46FA-A0BF-C6AF82A891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352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5690" rtl="0" eaLnBrk="1" latinLnBrk="0" hangingPunct="1">
        <a:spcBef>
          <a:spcPct val="0"/>
        </a:spcBef>
        <a:buNone/>
        <a:defRPr kumimoji="1"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71"/>
            <a:ext cx="7561263" cy="1070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228600" y="10010855"/>
            <a:ext cx="7077075" cy="394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59276" y="10018942"/>
            <a:ext cx="2019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￥</a:t>
            </a:r>
            <a:r>
              <a:rPr kumimoji="1" lang="en-US" altLang="ja-JP" dirty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000.000</a:t>
            </a:r>
            <a:r>
              <a:rPr lang="en-US" altLang="ja-JP" dirty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.-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35300" y="10018942"/>
            <a:ext cx="2019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￥</a:t>
            </a:r>
            <a:r>
              <a:rPr kumimoji="1" lang="en-US" altLang="ja-JP" dirty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000.000</a:t>
            </a:r>
            <a:r>
              <a:rPr lang="en-US" altLang="ja-JP" dirty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.-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255678" y="10018942"/>
            <a:ext cx="1699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￥</a:t>
            </a:r>
            <a:r>
              <a:rPr kumimoji="1" lang="en-US" altLang="ja-JP" dirty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000.000</a:t>
            </a:r>
            <a:r>
              <a:rPr lang="en-US" altLang="ja-JP" dirty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.-</a:t>
            </a:r>
          </a:p>
        </p:txBody>
      </p:sp>
    </p:spTree>
    <p:extLst>
      <p:ext uri="{BB962C8B-B14F-4D97-AF65-F5344CB8AC3E}">
        <p14:creationId xmlns:p14="http://schemas.microsoft.com/office/powerpoint/2010/main" val="432796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7713663" cy="1075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62847" y="10256506"/>
            <a:ext cx="23663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b="1" dirty="0">
                <a:solidFill>
                  <a:srgbClr val="FF0000"/>
                </a:solidFill>
              </a:rPr>
              <a:t>貴社</a:t>
            </a:r>
            <a:r>
              <a:rPr kumimoji="1" lang="ja-JP" altLang="en-US" sz="1200" b="1" dirty="0">
                <a:solidFill>
                  <a:srgbClr val="FF0000"/>
                </a:solidFill>
              </a:rPr>
              <a:t>名　</a:t>
            </a:r>
            <a:r>
              <a:rPr lang="ja-JP" altLang="en-US" sz="1200" b="1" dirty="0">
                <a:solidFill>
                  <a:srgbClr val="FF0000"/>
                </a:solidFill>
              </a:rPr>
              <a:t>ご連絡先　担当者お名前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468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14</Words>
  <Application>Microsoft Office PowerPoint</Application>
  <PresentationFormat>ユーザー設定</PresentationFormat>
  <Paragraphs>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Adobe Gothic Std B</vt:lpstr>
      <vt:lpstr>Arial</vt:lpstr>
      <vt:lpstr>Calibri</vt:lpstr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OKI-PC-MASTER</dc:creator>
  <cp:lastModifiedBy>株式会社 ハッシュ</cp:lastModifiedBy>
  <cp:revision>26</cp:revision>
  <cp:lastPrinted>2017-07-25T02:08:18Z</cp:lastPrinted>
  <dcterms:created xsi:type="dcterms:W3CDTF">2017-07-24T03:59:29Z</dcterms:created>
  <dcterms:modified xsi:type="dcterms:W3CDTF">2020-07-13T02:12:44Z</dcterms:modified>
</cp:coreProperties>
</file>