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777777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2" d="100"/>
          <a:sy n="42" d="100"/>
        </p:scale>
        <p:origin x="19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400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io, Kazuki(MOUSE)" userId="52e07700-4e8b-45d0-82b4-92f5920a0178" providerId="ADAL" clId="{75C522E0-C27D-4943-AFCB-A25D27E65401}"/>
    <pc:docChg chg="undo custSel modSld">
      <pc:chgData name="Nishio, Kazuki(MOUSE)" userId="52e07700-4e8b-45d0-82b4-92f5920a0178" providerId="ADAL" clId="{75C522E0-C27D-4943-AFCB-A25D27E65401}" dt="2026-07-14T07:38:41.868" v="167" actId="20577"/>
      <pc:docMkLst>
        <pc:docMk/>
      </pc:docMkLst>
      <pc:sldChg chg="addSp delSp modSp mod setBg">
        <pc:chgData name="Nishio, Kazuki(MOUSE)" userId="52e07700-4e8b-45d0-82b4-92f5920a0178" providerId="ADAL" clId="{75C522E0-C27D-4943-AFCB-A25D27E65401}" dt="2026-07-14T07:38:41.868" v="167" actId="20577"/>
        <pc:sldMkLst>
          <pc:docMk/>
          <pc:sldMk cId="100724033" sldId="256"/>
        </pc:sldMkLst>
        <pc:spChg chg="add mod">
          <ac:chgData name="Nishio, Kazuki(MOUSE)" userId="52e07700-4e8b-45d0-82b4-92f5920a0178" providerId="ADAL" clId="{75C522E0-C27D-4943-AFCB-A25D27E65401}" dt="2026-07-14T05:52:14.563" v="155" actId="26606"/>
          <ac:spMkLst>
            <pc:docMk/>
            <pc:sldMk cId="100724033" sldId="256"/>
            <ac:spMk id="7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10.772" v="156" actId="2711"/>
          <ac:spMkLst>
            <pc:docMk/>
            <pc:sldMk cId="100724033" sldId="256"/>
            <ac:spMk id="8" creationId="{00000000-0000-0000-0000-000000000000}"/>
          </ac:spMkLst>
        </pc:spChg>
        <pc:spChg chg="add">
          <ac:chgData name="Nishio, Kazuki(MOUSE)" userId="52e07700-4e8b-45d0-82b4-92f5920a0178" providerId="ADAL" clId="{75C522E0-C27D-4943-AFCB-A25D27E65401}" dt="2026-07-14T05:14:29.388" v="3" actId="26606"/>
          <ac:spMkLst>
            <pc:docMk/>
            <pc:sldMk cId="100724033" sldId="256"/>
            <ac:spMk id="11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7:38:41.868" v="167" actId="20577"/>
          <ac:spMkLst>
            <pc:docMk/>
            <pc:sldMk cId="100724033" sldId="256"/>
            <ac:spMk id="13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10.772" v="156" actId="2711"/>
          <ac:spMkLst>
            <pc:docMk/>
            <pc:sldMk cId="100724033" sldId="256"/>
            <ac:spMk id="14" creationId="{00000000-0000-0000-0000-000000000000}"/>
          </ac:spMkLst>
        </pc:spChg>
        <pc:spChg chg="add">
          <ac:chgData name="Nishio, Kazuki(MOUSE)" userId="52e07700-4e8b-45d0-82b4-92f5920a0178" providerId="ADAL" clId="{75C522E0-C27D-4943-AFCB-A25D27E65401}" dt="2026-07-14T05:14:29.388" v="3" actId="26606"/>
          <ac:spMkLst>
            <pc:docMk/>
            <pc:sldMk cId="100724033" sldId="256"/>
            <ac:spMk id="17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10.772" v="156" actId="2711"/>
          <ac:spMkLst>
            <pc:docMk/>
            <pc:sldMk cId="100724033" sldId="256"/>
            <ac:spMk id="20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10.772" v="156" actId="2711"/>
          <ac:spMkLst>
            <pc:docMk/>
            <pc:sldMk cId="100724033" sldId="256"/>
            <ac:spMk id="22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10.772" v="156" actId="2711"/>
          <ac:spMkLst>
            <pc:docMk/>
            <pc:sldMk cId="100724033" sldId="256"/>
            <ac:spMk id="23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2:14.563" v="155" actId="26606"/>
          <ac:spMkLst>
            <pc:docMk/>
            <pc:sldMk cId="100724033" sldId="256"/>
            <ac:spMk id="26" creationId="{00000000-0000-0000-0000-000000000000}"/>
          </ac:spMkLst>
        </pc:spChg>
        <pc:spChg chg="add mod">
          <ac:chgData name="Nishio, Kazuki(MOUSE)" userId="52e07700-4e8b-45d0-82b4-92f5920a0178" providerId="ADAL" clId="{75C522E0-C27D-4943-AFCB-A25D27E65401}" dt="2026-07-14T05:52:14.563" v="155" actId="26606"/>
          <ac:spMkLst>
            <pc:docMk/>
            <pc:sldMk cId="100724033" sldId="256"/>
            <ac:spMk id="27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2:14.563" v="155" actId="26606"/>
          <ac:spMkLst>
            <pc:docMk/>
            <pc:sldMk cId="100724033" sldId="256"/>
            <ac:spMk id="28" creationId="{00000000-0000-0000-0000-000000000000}"/>
          </ac:spMkLst>
        </pc:spChg>
        <pc:spChg chg="add mod">
          <ac:chgData name="Nishio, Kazuki(MOUSE)" userId="52e07700-4e8b-45d0-82b4-92f5920a0178" providerId="ADAL" clId="{75C522E0-C27D-4943-AFCB-A25D27E65401}" dt="2026-07-14T05:38:55.021" v="150" actId="14100"/>
          <ac:spMkLst>
            <pc:docMk/>
            <pc:sldMk cId="100724033" sldId="256"/>
            <ac:spMk id="29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10.772" v="156" actId="2711"/>
          <ac:spMkLst>
            <pc:docMk/>
            <pc:sldMk cId="100724033" sldId="256"/>
            <ac:spMk id="31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10.772" v="156" actId="2711"/>
          <ac:spMkLst>
            <pc:docMk/>
            <pc:sldMk cId="100724033" sldId="256"/>
            <ac:spMk id="34" creationId="{00000000-0000-0000-0000-000000000000}"/>
          </ac:spMkLst>
        </pc:spChg>
        <pc:spChg chg="add mod">
          <ac:chgData name="Nishio, Kazuki(MOUSE)" userId="52e07700-4e8b-45d0-82b4-92f5920a0178" providerId="ADAL" clId="{75C522E0-C27D-4943-AFCB-A25D27E65401}" dt="2026-07-14T05:53:10.772" v="156" actId="2711"/>
          <ac:spMkLst>
            <pc:docMk/>
            <pc:sldMk cId="100724033" sldId="256"/>
            <ac:spMk id="38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39:23.999" v="153" actId="14100"/>
          <ac:spMkLst>
            <pc:docMk/>
            <pc:sldMk cId="100724033" sldId="256"/>
            <ac:spMk id="43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2:14.563" v="155" actId="26606"/>
          <ac:spMkLst>
            <pc:docMk/>
            <pc:sldMk cId="100724033" sldId="256"/>
            <ac:spMk id="45" creationId="{00000000-0000-0000-0000-000000000000}"/>
          </ac:spMkLst>
        </pc:spChg>
        <pc:spChg chg="add">
          <ac:chgData name="Nishio, Kazuki(MOUSE)" userId="52e07700-4e8b-45d0-82b4-92f5920a0178" providerId="ADAL" clId="{75C522E0-C27D-4943-AFCB-A25D27E65401}" dt="2026-07-14T05:14:29.388" v="3" actId="26606"/>
          <ac:spMkLst>
            <pc:docMk/>
            <pc:sldMk cId="100724033" sldId="256"/>
            <ac:spMk id="47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10.772" v="156" actId="2711"/>
          <ac:spMkLst>
            <pc:docMk/>
            <pc:sldMk cId="100724033" sldId="256"/>
            <ac:spMk id="48" creationId="{00000000-0000-0000-0000-000000000000}"/>
          </ac:spMkLst>
        </pc:spChg>
        <pc:spChg chg="add">
          <ac:chgData name="Nishio, Kazuki(MOUSE)" userId="52e07700-4e8b-45d0-82b4-92f5920a0178" providerId="ADAL" clId="{75C522E0-C27D-4943-AFCB-A25D27E65401}" dt="2026-07-14T05:14:29.388" v="3" actId="26606"/>
          <ac:spMkLst>
            <pc:docMk/>
            <pc:sldMk cId="100724033" sldId="256"/>
            <ac:spMk id="49" creationId="{00000000-0000-0000-0000-000000000000}"/>
          </ac:spMkLst>
        </pc:spChg>
        <pc:spChg chg="add">
          <ac:chgData name="Nishio, Kazuki(MOUSE)" userId="52e07700-4e8b-45d0-82b4-92f5920a0178" providerId="ADAL" clId="{75C522E0-C27D-4943-AFCB-A25D27E65401}" dt="2026-07-14T05:14:29.388" v="3" actId="26606"/>
          <ac:spMkLst>
            <pc:docMk/>
            <pc:sldMk cId="100724033" sldId="256"/>
            <ac:spMk id="55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10.772" v="156" actId="2711"/>
          <ac:spMkLst>
            <pc:docMk/>
            <pc:sldMk cId="100724033" sldId="256"/>
            <ac:spMk id="57" creationId="{00000000-0000-0000-0000-000000000000}"/>
          </ac:spMkLst>
        </pc:spChg>
        <pc:spChg chg="add">
          <ac:chgData name="Nishio, Kazuki(MOUSE)" userId="52e07700-4e8b-45d0-82b4-92f5920a0178" providerId="ADAL" clId="{75C522E0-C27D-4943-AFCB-A25D27E65401}" dt="2026-07-14T05:14:29.388" v="3" actId="26606"/>
          <ac:spMkLst>
            <pc:docMk/>
            <pc:sldMk cId="100724033" sldId="256"/>
            <ac:spMk id="59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2:14.563" v="155" actId="26606"/>
          <ac:spMkLst>
            <pc:docMk/>
            <pc:sldMk cId="100724033" sldId="256"/>
            <ac:spMk id="62" creationId="{00000000-0000-0000-0000-000000000000}"/>
          </ac:spMkLst>
        </pc:spChg>
        <pc:spChg chg="add del mod">
          <ac:chgData name="Nishio, Kazuki(MOUSE)" userId="52e07700-4e8b-45d0-82b4-92f5920a0178" providerId="ADAL" clId="{75C522E0-C27D-4943-AFCB-A25D27E65401}" dt="2026-07-14T05:23:09.330" v="123" actId="478"/>
          <ac:spMkLst>
            <pc:docMk/>
            <pc:sldMk cId="100724033" sldId="256"/>
            <ac:spMk id="63" creationId="{00000000-0000-0000-0000-000000000000}"/>
          </ac:spMkLst>
        </pc:spChg>
        <pc:spChg chg="add del mod">
          <ac:chgData name="Nishio, Kazuki(MOUSE)" userId="52e07700-4e8b-45d0-82b4-92f5920a0178" providerId="ADAL" clId="{75C522E0-C27D-4943-AFCB-A25D27E65401}" dt="2026-07-14T05:23:18.171" v="128" actId="20577"/>
          <ac:spMkLst>
            <pc:docMk/>
            <pc:sldMk cId="100724033" sldId="256"/>
            <ac:spMk id="64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2:14.563" v="155" actId="26606"/>
          <ac:spMkLst>
            <pc:docMk/>
            <pc:sldMk cId="100724033" sldId="256"/>
            <ac:spMk id="65" creationId="{00000000-0000-0000-0000-000000000000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96" creationId="{66033050-8F98-D445-38B7-C8016D0F93B0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04" creationId="{43F8B71F-0763-1ABB-3377-3ABFBD72CD3A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06" creationId="{C5942ABA-D3D2-08FF-BFE7-BB67DB8AD4CA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09" creationId="{0273DF33-3831-14B2-A275-30E779EEE88E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11" creationId="{DF48C512-CC6A-71D1-524B-FF48368E1BBB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24" creationId="{8733ECB4-59F3-26BE-5CCD-3A439C9CF273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26" creationId="{441E5684-7968-3D48-C92C-552384A8FC7D}"/>
          </ac:spMkLst>
        </pc:spChg>
        <pc:spChg chg="mod">
          <ac:chgData name="Nishio, Kazuki(MOUSE)" userId="52e07700-4e8b-45d0-82b4-92f5920a0178" providerId="ADAL" clId="{75C522E0-C27D-4943-AFCB-A25D27E65401}" dt="2026-07-14T05:04:57.980" v="0" actId="20577"/>
          <ac:spMkLst>
            <pc:docMk/>
            <pc:sldMk cId="100724033" sldId="256"/>
            <ac:spMk id="131" creationId="{06BE497A-6CEE-6DA0-C4EE-1A91B602D662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34" creationId="{974D8CD7-5C87-79A5-BA56-DD007034E2FA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35" creationId="{CB885F44-6137-7AB2-8CC5-33214C900E36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36" creationId="{F8FA5EC1-858A-4596-BC7A-F45E9BE0D7ED}"/>
          </ac:spMkLst>
        </pc:spChg>
        <pc:picChg chg="mod">
          <ac:chgData name="Nishio, Kazuki(MOUSE)" userId="52e07700-4e8b-45d0-82b4-92f5920a0178" providerId="ADAL" clId="{75C522E0-C27D-4943-AFCB-A25D27E65401}" dt="2026-07-14T05:19:18.428" v="4" actId="1076"/>
          <ac:picMkLst>
            <pc:docMk/>
            <pc:sldMk cId="100724033" sldId="256"/>
            <ac:picMk id="41" creationId="{00000000-0000-0000-0000-000000000000}"/>
          </ac:picMkLst>
        </pc:picChg>
        <pc:picChg chg="mod">
          <ac:chgData name="Nishio, Kazuki(MOUSE)" userId="52e07700-4e8b-45d0-82b4-92f5920a0178" providerId="ADAL" clId="{75C522E0-C27D-4943-AFCB-A25D27E65401}" dt="2026-07-14T05:19:18.428" v="4" actId="1076"/>
          <ac:picMkLst>
            <pc:docMk/>
            <pc:sldMk cId="100724033" sldId="256"/>
            <ac:picMk id="52" creationId="{00000000-0000-0000-0000-000000000000}"/>
          </ac:picMkLst>
        </pc:picChg>
        <pc:picChg chg="mod">
          <ac:chgData name="Nishio, Kazuki(MOUSE)" userId="52e07700-4e8b-45d0-82b4-92f5920a0178" providerId="ADAL" clId="{75C522E0-C27D-4943-AFCB-A25D27E65401}" dt="2026-07-14T05:19:18.428" v="4" actId="1076"/>
          <ac:picMkLst>
            <pc:docMk/>
            <pc:sldMk cId="100724033" sldId="256"/>
            <ac:picMk id="60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31E2A2CD-40BC-17E0-A7AA-5F7A20098B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E791030-A450-001B-FC22-0990AB007CF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58E21-7D77-482E-9071-ADCFC5509825}" type="datetimeFigureOut">
              <a:rPr kumimoji="1" lang="ja-JP" altLang="en-US" smtClean="0"/>
              <a:t>2026/7/14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1D56F35-E66F-D8F1-EB8C-8EE6A6970D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8570C45-6315-8A9B-25C0-C7416D82B5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7A87F-F746-40C2-B67E-75AEDB740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639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1B21CC60-6018-E813-AFE6-1A4410C0BD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" y="-1"/>
            <a:ext cx="6858000" cy="9906001"/>
          </a:xfrm>
          <a:prstGeom prst="rect">
            <a:avLst/>
          </a:prstGeom>
        </p:spPr>
      </p:pic>
      <p:sp>
        <p:nvSpPr>
          <p:cNvPr id="19" name="テキスト プレースホルダー 446">
            <a:extLst>
              <a:ext uri="{FF2B5EF4-FFF2-40B4-BE49-F238E27FC236}">
                <a16:creationId xmlns:a16="http://schemas.microsoft.com/office/drawing/2014/main" id="{6F6227DE-CACA-44D8-D609-97E2EE2939B7}"/>
              </a:ext>
            </a:extLst>
          </p:cNvPr>
          <p:cNvSpPr txBox="1">
            <a:spLocks/>
          </p:cNvSpPr>
          <p:nvPr userDrawn="1"/>
        </p:nvSpPr>
        <p:spPr>
          <a:xfrm>
            <a:off x="5267901" y="9653715"/>
            <a:ext cx="1554319" cy="1823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050" b="0" kern="120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※</a:t>
            </a:r>
            <a:r>
              <a:rPr kumimoji="1" lang="ja-JP" alt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画像はイメージです</a:t>
            </a:r>
            <a:endParaRPr kumimoji="1" lang="en-US" altLang="ja-JP" sz="9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ja-JP" altLang="en-US" sz="9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624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F48C6042-F1DE-F612-0FD6-FC9BB1918C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" y="0"/>
            <a:ext cx="6858000" cy="7062996"/>
          </a:xfrm>
          <a:prstGeom prst="rect">
            <a:avLst/>
          </a:prstGeom>
        </p:spPr>
      </p:pic>
      <p:sp>
        <p:nvSpPr>
          <p:cNvPr id="13" name="表プレースホルダー 12">
            <a:extLst>
              <a:ext uri="{FF2B5EF4-FFF2-40B4-BE49-F238E27FC236}">
                <a16:creationId xmlns:a16="http://schemas.microsoft.com/office/drawing/2014/main" id="{30FDCC15-EA5C-9286-F1A5-83273380241D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182429" y="585782"/>
            <a:ext cx="6510337" cy="6200417"/>
          </a:xfrm>
        </p:spPr>
        <p:txBody>
          <a:bodyPr/>
          <a:lstStyle>
            <a:lvl1pPr>
              <a:defRPr/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dirty="0"/>
              <a:t>デスクトップ</a:t>
            </a:r>
            <a:r>
              <a:rPr kumimoji="1" lang="en-US" altLang="ja-JP" dirty="0"/>
              <a:t>PC </a:t>
            </a:r>
            <a:r>
              <a:rPr kumimoji="1" lang="ja-JP" altLang="en-US" dirty="0"/>
              <a:t>スペック表　貼り付け部分</a:t>
            </a:r>
          </a:p>
          <a:p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8D4750E-7515-B92F-FB4B-C576F095C852}"/>
              </a:ext>
            </a:extLst>
          </p:cNvPr>
          <p:cNvSpPr/>
          <p:nvPr userDrawn="1"/>
        </p:nvSpPr>
        <p:spPr>
          <a:xfrm>
            <a:off x="3613064" y="8784881"/>
            <a:ext cx="3196808" cy="10628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4" name="図 13" descr="テキスト&#10;&#10;自動的に生成された説明">
            <a:extLst>
              <a:ext uri="{FF2B5EF4-FFF2-40B4-BE49-F238E27FC236}">
                <a16:creationId xmlns:a16="http://schemas.microsoft.com/office/drawing/2014/main" id="{9394B6F0-1272-AFA3-D6F8-2549741258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71"/>
          <a:stretch>
            <a:fillRect/>
          </a:stretch>
        </p:blipFill>
        <p:spPr>
          <a:xfrm>
            <a:off x="3613064" y="8181303"/>
            <a:ext cx="2879054" cy="60357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C7A0B68-510D-F03A-07C5-523394E11A0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7062995"/>
            <a:ext cx="6858000" cy="111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62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8DF2543-FBD6-18DB-DA6C-ABC5F442BDFF}"/>
              </a:ext>
            </a:extLst>
          </p:cNvPr>
          <p:cNvSpPr txBox="1"/>
          <p:nvPr userDrawn="1"/>
        </p:nvSpPr>
        <p:spPr>
          <a:xfrm>
            <a:off x="223213" y="241298"/>
            <a:ext cx="6402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■製品仕様</a:t>
            </a:r>
            <a:endParaRPr kumimoji="1" lang="ja-JP" altLang="en-US" sz="1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7BAEC8B-B9A9-9CD5-4B2A-3E68A14E15FC}"/>
              </a:ext>
            </a:extLst>
          </p:cNvPr>
          <p:cNvSpPr txBox="1"/>
          <p:nvPr userDrawn="1"/>
        </p:nvSpPr>
        <p:spPr>
          <a:xfrm>
            <a:off x="223213" y="5067499"/>
            <a:ext cx="6402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■インターフェース　</a:t>
            </a:r>
            <a:r>
              <a:rPr kumimoji="1" lang="en-US" altLang="ja-JP" sz="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※</a:t>
            </a:r>
            <a:r>
              <a:rPr kumimoji="1" lang="ja-JP" altLang="en-US" sz="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ケーブル等は別途お求めください。</a:t>
            </a:r>
            <a:r>
              <a:rPr kumimoji="1" lang="en-US" altLang="ja-JP" sz="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USB</a:t>
            </a:r>
            <a:r>
              <a:rPr kumimoji="1" lang="ja-JP" altLang="en-US" sz="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、ネットワーク機器等、接続する周辺機器によってはご使用できない場合があります。</a:t>
            </a:r>
            <a:endParaRPr kumimoji="1" lang="ja-JP" altLang="en-US" sz="1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0AD4947C-EA52-781C-43B0-6664D90988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3213" y="5411983"/>
            <a:ext cx="3030537" cy="15827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kumimoji="1" lang="ja-JP" altLang="en-US" dirty="0"/>
              <a:t>ノート</a:t>
            </a:r>
            <a:r>
              <a:rPr kumimoji="1" lang="en-US" altLang="ja-JP" dirty="0"/>
              <a:t>PC</a:t>
            </a:r>
          </a:p>
          <a:p>
            <a:r>
              <a:rPr kumimoji="1" lang="ja-JP" altLang="en-US" dirty="0"/>
              <a:t>インターフェース</a:t>
            </a:r>
            <a:endParaRPr kumimoji="1" lang="en-US" altLang="ja-JP" dirty="0"/>
          </a:p>
          <a:p>
            <a:r>
              <a:rPr kumimoji="1" lang="ja-JP" altLang="en-US" dirty="0"/>
              <a:t>画像貼り付け部分</a:t>
            </a:r>
          </a:p>
          <a:p>
            <a:endParaRPr kumimoji="1" lang="ja-JP" altLang="en-US" dirty="0"/>
          </a:p>
        </p:txBody>
      </p:sp>
      <p:sp>
        <p:nvSpPr>
          <p:cNvPr id="5" name="図プレースホルダー 3">
            <a:extLst>
              <a:ext uri="{FF2B5EF4-FFF2-40B4-BE49-F238E27FC236}">
                <a16:creationId xmlns:a16="http://schemas.microsoft.com/office/drawing/2014/main" id="{96A23FFF-B368-D505-A0C3-C98A2A17ACE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04252" y="5411983"/>
            <a:ext cx="3030537" cy="15827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kumimoji="1" lang="ja-JP" altLang="en-US" dirty="0"/>
              <a:t>ノート</a:t>
            </a:r>
            <a:r>
              <a:rPr kumimoji="1" lang="en-US" altLang="ja-JP" dirty="0"/>
              <a:t>PC</a:t>
            </a:r>
          </a:p>
          <a:p>
            <a:r>
              <a:rPr kumimoji="1" lang="ja-JP" altLang="en-US" dirty="0"/>
              <a:t>インターフェース</a:t>
            </a:r>
            <a:endParaRPr kumimoji="1" lang="en-US" altLang="ja-JP" dirty="0"/>
          </a:p>
          <a:p>
            <a:r>
              <a:rPr kumimoji="1" lang="ja-JP" altLang="en-US" dirty="0"/>
              <a:t>画像貼り付け部分</a:t>
            </a:r>
          </a:p>
          <a:p>
            <a:endParaRPr kumimoji="1" lang="ja-JP" altLang="en-US" dirty="0"/>
          </a:p>
        </p:txBody>
      </p:sp>
      <p:sp>
        <p:nvSpPr>
          <p:cNvPr id="13" name="表プレースホルダー 12">
            <a:extLst>
              <a:ext uri="{FF2B5EF4-FFF2-40B4-BE49-F238E27FC236}">
                <a16:creationId xmlns:a16="http://schemas.microsoft.com/office/drawing/2014/main" id="{A6A10907-C346-92ED-A8A2-BD19BF34341B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182429" y="585782"/>
            <a:ext cx="6510337" cy="430053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dirty="0"/>
              <a:t>ノート</a:t>
            </a:r>
            <a:r>
              <a:rPr kumimoji="1" lang="en-US" altLang="ja-JP" dirty="0"/>
              <a:t>PC </a:t>
            </a:r>
            <a:r>
              <a:rPr kumimoji="1" lang="ja-JP" altLang="en-US" dirty="0"/>
              <a:t>スペック表　貼り付け部分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DB40B19-2396-2D37-12E5-F455A247744E}"/>
              </a:ext>
            </a:extLst>
          </p:cNvPr>
          <p:cNvSpPr/>
          <p:nvPr userDrawn="1"/>
        </p:nvSpPr>
        <p:spPr>
          <a:xfrm>
            <a:off x="3429000" y="8458099"/>
            <a:ext cx="3196808" cy="12310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9" name="図 8" descr="テキスト&#10;&#10;自動的に生成された説明">
            <a:extLst>
              <a:ext uri="{FF2B5EF4-FFF2-40B4-BE49-F238E27FC236}">
                <a16:creationId xmlns:a16="http://schemas.microsoft.com/office/drawing/2014/main" id="{418F02C1-A09F-224D-914C-3839718569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92" y="8249578"/>
            <a:ext cx="2879054" cy="143952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C22BA68-B9B9-2560-5C6D-E5D0FDF5EC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062995"/>
            <a:ext cx="6858000" cy="111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044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2CABF-5E98-4757-BDDF-0F8DDF8FD26D}" type="datetimeFigureOut">
              <a:rPr kumimoji="1" lang="ja-JP" altLang="en-US" smtClean="0"/>
              <a:t>2026/7/14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0D780-C812-4AB2-B656-A3479F3D6B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520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ouse-jp.co.jp/store/g/gmpro-rvx5s01b7acann02dec/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mouse-jp.co.jp/store/g/gmpro-rvx3s01b7acann02dec/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www.mouse-jp.co.jp/store/g/gmpro-rvi1s01b7abann02dec/" TargetMode="External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858000" cy="73152"/>
          </a:xfrm>
          <a:prstGeom prst="rect">
            <a:avLst/>
          </a:prstGeom>
          <a:solidFill>
            <a:srgbClr val="0072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21742"/>
            <a:ext cx="1755648" cy="5623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57216" y="338328"/>
            <a:ext cx="54864" cy="320040"/>
          </a:xfrm>
          <a:prstGeom prst="rect">
            <a:avLst/>
          </a:prstGeom>
          <a:solidFill>
            <a:srgbClr val="2AA7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21808" y="367766"/>
            <a:ext cx="1161288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販売店様向け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048" y="960120"/>
            <a:ext cx="6126480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幅210mm。小さく置けて、
データ運用は本格派。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2336" y="1876526"/>
            <a:ext cx="598932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72B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MousePro RVシリーズ｜OS</a:t>
            </a:r>
            <a:r>
              <a:rPr lang="ja-JP" altLang="en-US" sz="1400" b="1">
                <a:solidFill>
                  <a:srgbClr val="0072B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なし</a:t>
            </a:r>
            <a:r>
              <a:rPr sz="1400" b="1">
                <a:solidFill>
                  <a:srgbClr val="0072B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・HDD</a:t>
            </a:r>
            <a:r>
              <a:rPr lang="en-US" sz="1400" b="1">
                <a:solidFill>
                  <a:srgbClr val="0072B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（RAID 1）</a:t>
            </a:r>
            <a:r>
              <a:rPr sz="1400" b="1">
                <a:solidFill>
                  <a:srgbClr val="0072B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標準構成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2267712"/>
            <a:ext cx="2679192" cy="2487168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72" y="2386584"/>
            <a:ext cx="1720502" cy="19385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1420" y="4443091"/>
            <a:ext cx="1904367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幅210mm・省スペース設計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62656" y="2304288"/>
            <a:ext cx="345643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4つの共通価値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71800" y="2748105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AA7D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3280" y="2765892"/>
            <a:ext cx="317395" cy="1923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2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守る</a:t>
            </a:r>
            <a:endParaRPr sz="1250" b="1">
              <a:solidFill>
                <a:srgbClr val="0C2D48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2817856"/>
            <a:ext cx="1526059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RAID 1・4TB</a:t>
            </a:r>
            <a:r>
              <a:rPr sz="10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（4TB×2）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62656" y="3108960"/>
            <a:ext cx="3511296" cy="13715"/>
          </a:xfrm>
          <a:prstGeom prst="rect">
            <a:avLst/>
          </a:prstGeom>
          <a:solidFill>
            <a:srgbClr val="CB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71800" y="3251025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AA7D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83280" y="3268812"/>
            <a:ext cx="934551" cy="1923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交換しやすい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4840" y="3320776"/>
            <a:ext cx="1686359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最大4基・前面ホットスワップ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62656" y="3611880"/>
            <a:ext cx="3511296" cy="13715"/>
          </a:xfrm>
          <a:prstGeom prst="rect">
            <a:avLst/>
          </a:prstGeom>
          <a:solidFill>
            <a:srgbClr val="CB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71800" y="3753945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AA7D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0" y="3771732"/>
            <a:ext cx="801501" cy="1923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遠隔で管理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3823696"/>
            <a:ext cx="1695977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GbE×2＋管理LAN（BMC）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962656" y="4114800"/>
            <a:ext cx="3511296" cy="13716"/>
          </a:xfrm>
          <a:prstGeom prst="rect">
            <a:avLst/>
          </a:prstGeom>
          <a:solidFill>
            <a:srgbClr val="CB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1800" y="4256865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AA7D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83280" y="4274652"/>
            <a:ext cx="956993" cy="1923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いつでも相談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34840" y="4326616"/>
            <a:ext cx="1726435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24時間365日 電話サポート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4048" y="5001768"/>
            <a:ext cx="333756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選び方は、CPUと想定負荷。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94760" y="5065776"/>
            <a:ext cx="2715768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共通：</a:t>
            </a:r>
            <a:r>
              <a:rPr lang="ja-JP" altLang="en-US" sz="9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メモリ</a:t>
            </a:r>
            <a:r>
              <a:rPr sz="9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16GB</a:t>
            </a:r>
            <a:r>
              <a:rPr lang="en-US" sz="9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／RAID 1（4TB×2）</a:t>
            </a:r>
            <a:endParaRPr sz="950" b="0">
              <a:solidFill>
                <a:srgbClr val="5D6A7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29184" y="5413248"/>
            <a:ext cx="6400800" cy="365760"/>
          </a:xfrm>
          <a:prstGeom prst="rect">
            <a:avLst/>
          </a:prstGeom>
          <a:solidFill>
            <a:srgbClr val="0C2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7200" y="5492476"/>
            <a:ext cx="132588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MODEL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55648" y="5492476"/>
            <a:ext cx="169164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販売提案の目安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29000" y="5492476"/>
            <a:ext cx="169164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CPU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65192" y="5492476"/>
            <a:ext cx="96012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WEB価格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85332" y="5492476"/>
            <a:ext cx="484632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詳細</a:t>
            </a:r>
          </a:p>
        </p:txBody>
      </p:sp>
      <p:sp>
        <p:nvSpPr>
          <p:cNvPr id="35" name="TextBox 34">
            <a:hlinkClick r:id="rId4"/>
          </p:cNvPr>
          <p:cNvSpPr txBox="1"/>
          <p:nvPr/>
        </p:nvSpPr>
        <p:spPr>
          <a:xfrm>
            <a:off x="466344" y="5924920"/>
            <a:ext cx="1252728" cy="2385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RV-I1S01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6344" y="6199632"/>
            <a:ext cx="1225296" cy="101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RVI1S01B7ABANN02DEC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55648" y="5927318"/>
            <a:ext cx="158191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導入コスト重視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755648" y="6279585"/>
            <a:ext cx="1581912" cy="1692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1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小規模環境の導入に</a:t>
            </a:r>
            <a:endParaRPr sz="1100" b="0">
              <a:solidFill>
                <a:srgbClr val="5D6A7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29000" y="5983463"/>
            <a:ext cx="1426464" cy="42319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Pentium Gold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G7400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64011" y="5996455"/>
            <a:ext cx="1125309" cy="41549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E95D2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439,780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円（税込）～</a:t>
            </a:r>
          </a:p>
        </p:txBody>
      </p:sp>
      <p:pic>
        <p:nvPicPr>
          <p:cNvPr id="41" name="Picture 40" descr="qr-1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9904" y="5898634"/>
            <a:ext cx="640080" cy="640080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329184" y="6725412"/>
            <a:ext cx="6199631" cy="13715"/>
          </a:xfrm>
          <a:prstGeom prst="rect">
            <a:avLst/>
          </a:prstGeom>
          <a:solidFill>
            <a:srgbClr val="CB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29184" y="6739127"/>
            <a:ext cx="6400800" cy="967257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29184" y="6739128"/>
            <a:ext cx="73152" cy="960120"/>
          </a:xfrm>
          <a:prstGeom prst="rect">
            <a:avLst/>
          </a:prstGeom>
          <a:solidFill>
            <a:srgbClr val="2AA7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6344" y="6793992"/>
            <a:ext cx="1261872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950" b="1">
                <a:solidFill>
                  <a:srgbClr val="E95D2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推奨モデル</a:t>
            </a:r>
            <a:endParaRPr sz="950" b="1">
              <a:solidFill>
                <a:srgbClr val="E95D2A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6" name="TextBox 45">
            <a:hlinkClick r:id="rId6"/>
          </p:cNvPr>
          <p:cNvSpPr txBox="1"/>
          <p:nvPr/>
        </p:nvSpPr>
        <p:spPr>
          <a:xfrm>
            <a:off x="466344" y="6985624"/>
            <a:ext cx="1252728" cy="2385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RV-X3S01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6344" y="7260336"/>
            <a:ext cx="1225296" cy="101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RVX3S01B7ACANN02DEC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755648" y="6887438"/>
            <a:ext cx="158191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バランス重視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755648" y="7239705"/>
            <a:ext cx="1581912" cy="1692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迷ったらこのモデル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29000" y="6943583"/>
            <a:ext cx="1426464" cy="42319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Xeon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E-2414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864011" y="6956575"/>
            <a:ext cx="1125309" cy="41549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E95D2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472,780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円（税込）～</a:t>
            </a:r>
          </a:p>
        </p:txBody>
      </p:sp>
      <p:pic>
        <p:nvPicPr>
          <p:cNvPr id="52" name="Picture 51" descr="qr-2.png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9904" y="6858754"/>
            <a:ext cx="640080" cy="640080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329184" y="7685531"/>
            <a:ext cx="6199631" cy="13716"/>
          </a:xfrm>
          <a:prstGeom prst="rect">
            <a:avLst/>
          </a:prstGeom>
          <a:solidFill>
            <a:srgbClr val="CB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4" name="TextBox 53">
            <a:hlinkClick r:id="rId8"/>
          </p:cNvPr>
          <p:cNvSpPr txBox="1"/>
          <p:nvPr/>
        </p:nvSpPr>
        <p:spPr>
          <a:xfrm>
            <a:off x="466344" y="7845160"/>
            <a:ext cx="1252728" cy="2385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RV-X5S01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66344" y="8119872"/>
            <a:ext cx="1225296" cy="101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RVX5S01B7ACANN02DEC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755648" y="7847558"/>
            <a:ext cx="158191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処理余力重視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755648" y="8199825"/>
            <a:ext cx="1581912" cy="1692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将来拡張も見据えて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429000" y="7903703"/>
            <a:ext cx="1426464" cy="42319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Xeon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E-2436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864011" y="7916694"/>
            <a:ext cx="1125309" cy="41549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E95D2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505,780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円（税込）～</a:t>
            </a:r>
          </a:p>
        </p:txBody>
      </p:sp>
      <p:pic>
        <p:nvPicPr>
          <p:cNvPr id="60" name="Picture 59" descr="qr-3.png">
            <a:hlinkClick r:id="rId8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9904" y="7818873"/>
            <a:ext cx="640080" cy="640080"/>
          </a:xfrm>
          <a:prstGeom prst="rect">
            <a:avLst/>
          </a:prstGeom>
        </p:spPr>
      </p:pic>
      <p:sp>
        <p:nvSpPr>
          <p:cNvPr id="61" name="Rectangle 60"/>
          <p:cNvSpPr/>
          <p:nvPr/>
        </p:nvSpPr>
        <p:spPr>
          <a:xfrm>
            <a:off x="0" y="8833104"/>
            <a:ext cx="6858000" cy="786384"/>
          </a:xfrm>
          <a:prstGeom prst="rect">
            <a:avLst/>
          </a:prstGeom>
          <a:solidFill>
            <a:srgbClr val="0C2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4047" y="8990557"/>
            <a:ext cx="4196661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40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ご注意：本製品は「OSなし」の構成です。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84048" y="9299448"/>
            <a:ext cx="6053328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OSの導入</a:t>
            </a:r>
            <a:r>
              <a:rPr lang="ja-JP" altLang="en-US"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・セットアップは、お客様にてご対応をお願いいたします</a:t>
            </a:r>
            <a:r>
              <a:rPr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84048" y="9694368"/>
            <a:ext cx="5138928" cy="115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※価格・仕様・在庫・納期は変動します。</a:t>
            </a:r>
            <a:r>
              <a:rPr lang="ja-JP" altLang="en-US" sz="7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最新情報は各製品ページでご確認ください</a:t>
            </a:r>
            <a:r>
              <a:rPr sz="7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0724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</TotalTime>
  <Words>170</Words>
  <Application>Microsoft Office PowerPoint</Application>
  <PresentationFormat>A4 210 x 297 mm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Nishio, Kazuki(MOUSE)</dc:creator>
  <cp:lastModifiedBy>Nishio, Kazuki(MOUSE)</cp:lastModifiedBy>
  <cp:revision>14</cp:revision>
  <dcterms:created xsi:type="dcterms:W3CDTF">2023-01-25T06:37:17Z</dcterms:created>
  <dcterms:modified xsi:type="dcterms:W3CDTF">2026-07-14T07:38:43Z</dcterms:modified>
</cp:coreProperties>
</file>