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4"/>
    <p:sldMasterId id="2147483910" r:id="rId5"/>
    <p:sldMasterId id="2147483970" r:id="rId6"/>
  </p:sldMasterIdLst>
  <p:notesMasterIdLst>
    <p:notesMasterId r:id="rId8"/>
  </p:notesMasterIdLst>
  <p:handoutMasterIdLst>
    <p:handoutMasterId r:id="rId9"/>
  </p:handoutMasterIdLst>
  <p:sldIdLst>
    <p:sldId id="293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889C"/>
    <a:srgbClr val="FFF000"/>
    <a:srgbClr val="FF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61DF53-2AAB-404D-BBA2-AF85DBF338EF}" v="6" dt="2026-07-14T02:23:11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3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io, Kazuki(MOUSE)" userId="52e07700-4e8b-45d0-82b4-92f5920a0178" providerId="ADAL" clId="{75C522E0-C27D-4943-AFCB-A25D27E65401}"/>
    <pc:docChg chg="custSel addSld delSld modSld addMainMaster delMainMaster modMainMaster">
      <pc:chgData name="Nishio, Kazuki(MOUSE)" userId="52e07700-4e8b-45d0-82b4-92f5920a0178" providerId="ADAL" clId="{75C522E0-C27D-4943-AFCB-A25D27E65401}" dt="2026-07-14T08:25:20.130" v="167" actId="1076"/>
      <pc:docMkLst>
        <pc:docMk/>
      </pc:docMkLst>
      <pc:sldChg chg="addSp delSp modSp mod">
        <pc:chgData name="Nishio, Kazuki(MOUSE)" userId="52e07700-4e8b-45d0-82b4-92f5920a0178" providerId="ADAL" clId="{75C522E0-C27D-4943-AFCB-A25D27E65401}" dt="2026-07-14T08:25:20.130" v="167" actId="1076"/>
        <pc:sldMkLst>
          <pc:docMk/>
          <pc:sldMk cId="1623058485" sldId="293"/>
        </pc:sldMkLst>
        <pc:spChg chg="mod">
          <ac:chgData name="Nishio, Kazuki(MOUSE)" userId="52e07700-4e8b-45d0-82b4-92f5920a0178" providerId="ADAL" clId="{75C522E0-C27D-4943-AFCB-A25D27E65401}" dt="2026-07-14T06:18:34.304" v="165" actId="20577"/>
          <ac:spMkLst>
            <pc:docMk/>
            <pc:sldMk cId="1623058485" sldId="293"/>
            <ac:spMk id="2" creationId="{1FB943F5-A456-DEF7-8047-22A5959712BB}"/>
          </ac:spMkLst>
        </pc:spChg>
        <pc:spChg chg="add mod">
          <ac:chgData name="Nishio, Kazuki(MOUSE)" userId="52e07700-4e8b-45d0-82b4-92f5920a0178" providerId="ADAL" clId="{75C522E0-C27D-4943-AFCB-A25D27E65401}" dt="2026-07-14T02:23:14.186" v="130" actId="1076"/>
          <ac:spMkLst>
            <pc:docMk/>
            <pc:sldMk cId="1623058485" sldId="293"/>
            <ac:spMk id="3" creationId="{6EE862F8-0811-0C0C-54B9-C21703FD1023}"/>
          </ac:spMkLst>
        </pc:spChg>
        <pc:spChg chg="mod">
          <ac:chgData name="Nishio, Kazuki(MOUSE)" userId="52e07700-4e8b-45d0-82b4-92f5920a0178" providerId="ADAL" clId="{75C522E0-C27D-4943-AFCB-A25D27E65401}" dt="2026-07-14T02:50:32.934" v="158" actId="2711"/>
          <ac:spMkLst>
            <pc:docMk/>
            <pc:sldMk cId="1623058485" sldId="293"/>
            <ac:spMk id="6" creationId="{194917FC-2493-576D-9101-FB2B6A5AD634}"/>
          </ac:spMkLst>
        </pc:spChg>
        <pc:spChg chg="mod">
          <ac:chgData name="Nishio, Kazuki(MOUSE)" userId="52e07700-4e8b-45d0-82b4-92f5920a0178" providerId="ADAL" clId="{75C522E0-C27D-4943-AFCB-A25D27E65401}" dt="2026-07-14T02:50:32.934" v="158" actId="2711"/>
          <ac:spMkLst>
            <pc:docMk/>
            <pc:sldMk cId="1623058485" sldId="293"/>
            <ac:spMk id="9" creationId="{F01633AB-2E1A-FACD-5CB8-5CDDE1ED2CDB}"/>
          </ac:spMkLst>
        </pc:spChg>
        <pc:spChg chg="mod">
          <ac:chgData name="Nishio, Kazuki(MOUSE)" userId="52e07700-4e8b-45d0-82b4-92f5920a0178" providerId="ADAL" clId="{75C522E0-C27D-4943-AFCB-A25D27E65401}" dt="2026-07-14T02:48:56.308" v="157" actId="26606"/>
          <ac:spMkLst>
            <pc:docMk/>
            <pc:sldMk cId="1623058485" sldId="293"/>
            <ac:spMk id="10" creationId="{2C40D99E-D219-A97C-6235-2F99AC4673D5}"/>
          </ac:spMkLst>
        </pc:spChg>
        <pc:spChg chg="mod">
          <ac:chgData name="Nishio, Kazuki(MOUSE)" userId="52e07700-4e8b-45d0-82b4-92f5920a0178" providerId="ADAL" clId="{75C522E0-C27D-4943-AFCB-A25D27E65401}" dt="2026-07-14T02:50:32.934" v="158" actId="2711"/>
          <ac:spMkLst>
            <pc:docMk/>
            <pc:sldMk cId="1623058485" sldId="293"/>
            <ac:spMk id="11" creationId="{FDEBF8CE-E38D-8B1A-7889-7D7E7D663BDC}"/>
          </ac:spMkLst>
        </pc:spChg>
        <pc:spChg chg="mod">
          <ac:chgData name="Nishio, Kazuki(MOUSE)" userId="52e07700-4e8b-45d0-82b4-92f5920a0178" providerId="ADAL" clId="{75C522E0-C27D-4943-AFCB-A25D27E65401}" dt="2026-07-14T02:50:32.934" v="158" actId="2711"/>
          <ac:spMkLst>
            <pc:docMk/>
            <pc:sldMk cId="1623058485" sldId="293"/>
            <ac:spMk id="25" creationId="{D1578924-2121-A29E-69E0-BA0ED5836D40}"/>
          </ac:spMkLst>
        </pc:spChg>
        <pc:spChg chg="mod">
          <ac:chgData name="Nishio, Kazuki(MOUSE)" userId="52e07700-4e8b-45d0-82b4-92f5920a0178" providerId="ADAL" clId="{75C522E0-C27D-4943-AFCB-A25D27E65401}" dt="2026-07-14T02:50:32.934" v="158" actId="2711"/>
          <ac:spMkLst>
            <pc:docMk/>
            <pc:sldMk cId="1623058485" sldId="293"/>
            <ac:spMk id="26" creationId="{7C4230AE-3DC0-A2A7-B392-950F9720549A}"/>
          </ac:spMkLst>
        </pc:spChg>
        <pc:spChg chg="mod">
          <ac:chgData name="Nishio, Kazuki(MOUSE)" userId="52e07700-4e8b-45d0-82b4-92f5920a0178" providerId="ADAL" clId="{75C522E0-C27D-4943-AFCB-A25D27E65401}" dt="2026-07-14T02:50:32.934" v="158" actId="2711"/>
          <ac:spMkLst>
            <pc:docMk/>
            <pc:sldMk cId="1623058485" sldId="293"/>
            <ac:spMk id="27" creationId="{8E8418A7-F1B1-FDE0-3B69-C53357E7DF0C}"/>
          </ac:spMkLst>
        </pc:spChg>
        <pc:spChg chg="mod">
          <ac:chgData name="Nishio, Kazuki(MOUSE)" userId="52e07700-4e8b-45d0-82b4-92f5920a0178" providerId="ADAL" clId="{75C522E0-C27D-4943-AFCB-A25D27E65401}" dt="2026-07-14T02:37:01.259" v="154" actId="2711"/>
          <ac:spMkLst>
            <pc:docMk/>
            <pc:sldMk cId="1623058485" sldId="293"/>
            <ac:spMk id="28" creationId="{189FFDC9-DC91-E349-8507-0D5E21EFEF3D}"/>
          </ac:spMkLst>
        </pc:spChg>
        <pc:spChg chg="mod">
          <ac:chgData name="Nishio, Kazuki(MOUSE)" userId="52e07700-4e8b-45d0-82b4-92f5920a0178" providerId="ADAL" clId="{75C522E0-C27D-4943-AFCB-A25D27E65401}" dt="2026-07-14T02:50:32.934" v="158" actId="2711"/>
          <ac:spMkLst>
            <pc:docMk/>
            <pc:sldMk cId="1623058485" sldId="293"/>
            <ac:spMk id="29" creationId="{A19B3272-25E6-20D9-80C3-0925CB84A87B}"/>
          </ac:spMkLst>
        </pc:spChg>
        <pc:spChg chg="mod">
          <ac:chgData name="Nishio, Kazuki(MOUSE)" userId="52e07700-4e8b-45d0-82b4-92f5920a0178" providerId="ADAL" clId="{75C522E0-C27D-4943-AFCB-A25D27E65401}" dt="2026-07-14T02:37:01.259" v="154" actId="2711"/>
          <ac:spMkLst>
            <pc:docMk/>
            <pc:sldMk cId="1623058485" sldId="293"/>
            <ac:spMk id="30" creationId="{C6C9FBAA-4D98-5536-5B2A-9B0BAA41B02D}"/>
          </ac:spMkLst>
        </pc:spChg>
        <pc:spChg chg="mod">
          <ac:chgData name="Nishio, Kazuki(MOUSE)" userId="52e07700-4e8b-45d0-82b4-92f5920a0178" providerId="ADAL" clId="{75C522E0-C27D-4943-AFCB-A25D27E65401}" dt="2026-07-14T02:37:01.259" v="154" actId="2711"/>
          <ac:spMkLst>
            <pc:docMk/>
            <pc:sldMk cId="1623058485" sldId="293"/>
            <ac:spMk id="31" creationId="{40778518-C941-8DF8-440D-9767DA574C45}"/>
          </ac:spMkLst>
        </pc:spChg>
        <pc:spChg chg="mod">
          <ac:chgData name="Nishio, Kazuki(MOUSE)" userId="52e07700-4e8b-45d0-82b4-92f5920a0178" providerId="ADAL" clId="{75C522E0-C27D-4943-AFCB-A25D27E65401}" dt="2026-07-14T01:55:41.188" v="14" actId="1076"/>
          <ac:spMkLst>
            <pc:docMk/>
            <pc:sldMk cId="1623058485" sldId="293"/>
            <ac:spMk id="32" creationId="{30A565EE-05C0-3087-CBB9-555B5EB97FB4}"/>
          </ac:spMkLst>
        </pc:spChg>
        <pc:spChg chg="mod">
          <ac:chgData name="Nishio, Kazuki(MOUSE)" userId="52e07700-4e8b-45d0-82b4-92f5920a0178" providerId="ADAL" clId="{75C522E0-C27D-4943-AFCB-A25D27E65401}" dt="2026-07-14T02:50:32.934" v="158" actId="2711"/>
          <ac:spMkLst>
            <pc:docMk/>
            <pc:sldMk cId="1623058485" sldId="293"/>
            <ac:spMk id="33" creationId="{E31BB13D-5596-5286-C6DF-173CE74C1DEB}"/>
          </ac:spMkLst>
        </pc:spChg>
        <pc:spChg chg="mod">
          <ac:chgData name="Nishio, Kazuki(MOUSE)" userId="52e07700-4e8b-45d0-82b4-92f5920a0178" providerId="ADAL" clId="{75C522E0-C27D-4943-AFCB-A25D27E65401}" dt="2026-07-14T02:50:32.934" v="158" actId="2711"/>
          <ac:spMkLst>
            <pc:docMk/>
            <pc:sldMk cId="1623058485" sldId="293"/>
            <ac:spMk id="34" creationId="{D25331F3-236A-184F-6474-CDE9D67BBB37}"/>
          </ac:spMkLst>
        </pc:spChg>
        <pc:spChg chg="del">
          <ac:chgData name="Nishio, Kazuki(MOUSE)" userId="52e07700-4e8b-45d0-82b4-92f5920a0178" providerId="ADAL" clId="{75C522E0-C27D-4943-AFCB-A25D27E65401}" dt="2026-07-14T02:23:08.845" v="128" actId="478"/>
          <ac:spMkLst>
            <pc:docMk/>
            <pc:sldMk cId="1623058485" sldId="293"/>
            <ac:spMk id="35" creationId="{758319A2-5AA8-6C62-3E59-902DA3CF8257}"/>
          </ac:spMkLst>
        </pc:spChg>
        <pc:spChg chg="mod">
          <ac:chgData name="Nishio, Kazuki(MOUSE)" userId="52e07700-4e8b-45d0-82b4-92f5920a0178" providerId="ADAL" clId="{75C522E0-C27D-4943-AFCB-A25D27E65401}" dt="2026-07-14T02:37:01.259" v="154" actId="2711"/>
          <ac:spMkLst>
            <pc:docMk/>
            <pc:sldMk cId="1623058485" sldId="293"/>
            <ac:spMk id="36" creationId="{71F5DA71-75CD-7CF1-2088-29C199D06C25}"/>
          </ac:spMkLst>
        </pc:spChg>
        <pc:spChg chg="mod">
          <ac:chgData name="Nishio, Kazuki(MOUSE)" userId="52e07700-4e8b-45d0-82b4-92f5920a0178" providerId="ADAL" clId="{75C522E0-C27D-4943-AFCB-A25D27E65401}" dt="2026-07-14T08:25:20.130" v="167" actId="1076"/>
          <ac:spMkLst>
            <pc:docMk/>
            <pc:sldMk cId="1623058485" sldId="293"/>
            <ac:spMk id="37" creationId="{6B82D8E9-A7B1-2DB2-7988-F6B05BAFE812}"/>
          </ac:spMkLst>
        </pc:spChg>
        <pc:spChg chg="mod">
          <ac:chgData name="Nishio, Kazuki(MOUSE)" userId="52e07700-4e8b-45d0-82b4-92f5920a0178" providerId="ADAL" clId="{75C522E0-C27D-4943-AFCB-A25D27E65401}" dt="2026-07-14T08:25:20.130" v="167" actId="1076"/>
          <ac:spMkLst>
            <pc:docMk/>
            <pc:sldMk cId="1623058485" sldId="293"/>
            <ac:spMk id="38" creationId="{119F1526-C7A2-D4A4-AC90-36F11B21A2AF}"/>
          </ac:spMkLst>
        </pc:spChg>
        <pc:spChg chg="mod">
          <ac:chgData name="Nishio, Kazuki(MOUSE)" userId="52e07700-4e8b-45d0-82b4-92f5920a0178" providerId="ADAL" clId="{75C522E0-C27D-4943-AFCB-A25D27E65401}" dt="2026-07-14T08:25:20.130" v="167" actId="1076"/>
          <ac:spMkLst>
            <pc:docMk/>
            <pc:sldMk cId="1623058485" sldId="293"/>
            <ac:spMk id="39" creationId="{FAD44D3B-2785-A923-4832-D77C70EB15A9}"/>
          </ac:spMkLst>
        </pc:spChg>
        <pc:graphicFrameChg chg="mod modGraphic">
          <ac:chgData name="Nishio, Kazuki(MOUSE)" userId="52e07700-4e8b-45d0-82b4-92f5920a0178" providerId="ADAL" clId="{75C522E0-C27D-4943-AFCB-A25D27E65401}" dt="2026-07-14T02:48:56.308" v="157" actId="26606"/>
          <ac:graphicFrameMkLst>
            <pc:docMk/>
            <pc:sldMk cId="1623058485" sldId="293"/>
            <ac:graphicFrameMk id="4" creationId="{899693B4-951A-F039-FE87-4743F79DF5CB}"/>
          </ac:graphicFrameMkLst>
        </pc:graphicFrameChg>
        <pc:picChg chg="mod">
          <ac:chgData name="Nishio, Kazuki(MOUSE)" userId="52e07700-4e8b-45d0-82b4-92f5920a0178" providerId="ADAL" clId="{75C522E0-C27D-4943-AFCB-A25D27E65401}" dt="2026-07-14T02:21:13.352" v="100" actId="1076"/>
          <ac:picMkLst>
            <pc:docMk/>
            <pc:sldMk cId="1623058485" sldId="293"/>
            <ac:picMk id="5" creationId="{DE9D065A-F931-C69F-17F3-D050595859AD}"/>
          </ac:picMkLst>
        </pc:picChg>
      </pc:sldChg>
      <pc:sldChg chg="modSp add del mod">
        <pc:chgData name="Nishio, Kazuki(MOUSE)" userId="52e07700-4e8b-45d0-82b4-92f5920a0178" providerId="ADAL" clId="{75C522E0-C27D-4943-AFCB-A25D27E65401}" dt="2026-07-14T08:17:47.766" v="166" actId="47"/>
        <pc:sldMkLst>
          <pc:docMk/>
          <pc:sldMk cId="0" sldId="294"/>
        </pc:sldMkLst>
        <pc:spChg chg="mod">
          <ac:chgData name="Nishio, Kazuki(MOUSE)" userId="52e07700-4e8b-45d0-82b4-92f5920a0178" providerId="ADAL" clId="{75C522E0-C27D-4943-AFCB-A25D27E65401}" dt="2026-07-14T02:34:32.222" v="137" actId="26606"/>
          <ac:spMkLst>
            <pc:docMk/>
            <pc:sldMk cId="0" sldId="294"/>
            <ac:spMk id="10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50:38.781" v="159" actId="2711"/>
          <ac:spMkLst>
            <pc:docMk/>
            <pc:sldMk cId="0" sldId="294"/>
            <ac:spMk id="20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50:38.781" v="159" actId="2711"/>
          <ac:spMkLst>
            <pc:docMk/>
            <pc:sldMk cId="0" sldId="294"/>
            <ac:spMk id="21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48:56.308" v="157" actId="26606"/>
          <ac:spMkLst>
            <pc:docMk/>
            <pc:sldMk cId="0" sldId="294"/>
            <ac:spMk id="22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50:38.781" v="159" actId="2711"/>
          <ac:spMkLst>
            <pc:docMk/>
            <pc:sldMk cId="0" sldId="294"/>
            <ac:spMk id="23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36:52.644" v="153" actId="2711"/>
          <ac:spMkLst>
            <pc:docMk/>
            <pc:sldMk cId="0" sldId="294"/>
            <ac:spMk id="30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50:38.781" v="159" actId="2711"/>
          <ac:spMkLst>
            <pc:docMk/>
            <pc:sldMk cId="0" sldId="294"/>
            <ac:spMk id="31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36:52.644" v="153" actId="2711"/>
          <ac:spMkLst>
            <pc:docMk/>
            <pc:sldMk cId="0" sldId="294"/>
            <ac:spMk id="32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50:38.781" v="159" actId="2711"/>
          <ac:spMkLst>
            <pc:docMk/>
            <pc:sldMk cId="0" sldId="294"/>
            <ac:spMk id="33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48:56.308" v="157" actId="26606"/>
          <ac:spMkLst>
            <pc:docMk/>
            <pc:sldMk cId="0" sldId="294"/>
            <ac:spMk id="40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50:38.781" v="159" actId="2711"/>
          <ac:spMkLst>
            <pc:docMk/>
            <pc:sldMk cId="0" sldId="294"/>
            <ac:spMk id="41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50:38.781" v="159" actId="2711"/>
          <ac:spMkLst>
            <pc:docMk/>
            <pc:sldMk cId="0" sldId="294"/>
            <ac:spMk id="42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48:56.308" v="157" actId="26606"/>
          <ac:spMkLst>
            <pc:docMk/>
            <pc:sldMk cId="0" sldId="294"/>
            <ac:spMk id="43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34:32.222" v="137" actId="26606"/>
          <ac:spMkLst>
            <pc:docMk/>
            <pc:sldMk cId="0" sldId="294"/>
            <ac:spMk id="50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48:56.308" v="157" actId="26606"/>
          <ac:spMkLst>
            <pc:docMk/>
            <pc:sldMk cId="0" sldId="294"/>
            <ac:spMk id="51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50:38.781" v="159" actId="2711"/>
          <ac:spMkLst>
            <pc:docMk/>
            <pc:sldMk cId="0" sldId="294"/>
            <ac:spMk id="52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48:56.308" v="157" actId="26606"/>
          <ac:spMkLst>
            <pc:docMk/>
            <pc:sldMk cId="0" sldId="294"/>
            <ac:spMk id="53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50:38.781" v="159" actId="2711"/>
          <ac:spMkLst>
            <pc:docMk/>
            <pc:sldMk cId="0" sldId="294"/>
            <ac:spMk id="60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36:52.644" v="153" actId="2711"/>
          <ac:spMkLst>
            <pc:docMk/>
            <pc:sldMk cId="0" sldId="294"/>
            <ac:spMk id="61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50:38.781" v="159" actId="2711"/>
          <ac:spMkLst>
            <pc:docMk/>
            <pc:sldMk cId="0" sldId="294"/>
            <ac:spMk id="62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2:48:56.308" v="157" actId="26606"/>
          <ac:spMkLst>
            <pc:docMk/>
            <pc:sldMk cId="0" sldId="294"/>
            <ac:spMk id="70" creationId="{00000000-0000-0000-0000-000000000000}"/>
          </ac:spMkLst>
        </pc:spChg>
      </pc:sld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827382280" sldId="2147483650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1581669584" sldId="2147483663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3768533621" sldId="2147483664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1705638509" sldId="214748366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2206169234" sldId="214748366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58940748" sldId="214748366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3347482022" sldId="2147483673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442174341" sldId="214748367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3906064105" sldId="214748367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3555350477" sldId="2147483678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3894822364" sldId="214748387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827382280" sldId="2147483650"/>
            <pc:sldLayoutMk cId="3234619344" sldId="2147483878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4262548605" sldId="2147483681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262548605" sldId="2147483681"/>
            <pc:sldLayoutMk cId="3828887880" sldId="2147483738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262548605" sldId="2147483681"/>
            <pc:sldLayoutMk cId="1394896995" sldId="2147483739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262548605" sldId="2147483681"/>
            <pc:sldLayoutMk cId="952417365" sldId="2147483740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262548605" sldId="2147483681"/>
            <pc:sldLayoutMk cId="505366239" sldId="2147483741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262548605" sldId="2147483681"/>
            <pc:sldLayoutMk cId="2276595762" sldId="2147483742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262548605" sldId="2147483681"/>
            <pc:sldLayoutMk cId="4093135058" sldId="2147483761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262548605" sldId="2147483681"/>
            <pc:sldLayoutMk cId="3504575539" sldId="2147483787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4082993063" sldId="2147483743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082993063" sldId="2147483743"/>
            <pc:sldLayoutMk cId="1535261784" sldId="2147483744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082993063" sldId="2147483743"/>
            <pc:sldLayoutMk cId="3031628158" sldId="214748374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082993063" sldId="2147483743"/>
            <pc:sldLayoutMk cId="2940598839" sldId="214748374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082993063" sldId="2147483743"/>
            <pc:sldLayoutMk cId="2583464345" sldId="214748374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082993063" sldId="2147483743"/>
            <pc:sldLayoutMk cId="4265143442" sldId="2147483748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4097011013" sldId="2147483755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097011013" sldId="2147483755"/>
            <pc:sldLayoutMk cId="3027510185" sldId="214748375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097011013" sldId="2147483755"/>
            <pc:sldLayoutMk cId="2952270945" sldId="214748375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097011013" sldId="2147483755"/>
            <pc:sldLayoutMk cId="1805085061" sldId="2147483758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097011013" sldId="2147483755"/>
            <pc:sldLayoutMk cId="1006349905" sldId="2147483759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097011013" sldId="2147483755"/>
            <pc:sldLayoutMk cId="3865411753" sldId="2147483760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378504391" sldId="2147483788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78504391" sldId="2147483788"/>
            <pc:sldLayoutMk cId="233405892" sldId="2147483789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78504391" sldId="2147483788"/>
            <pc:sldLayoutMk cId="1231346803" sldId="2147483790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78504391" sldId="2147483788"/>
            <pc:sldLayoutMk cId="2732687512" sldId="2147483791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78504391" sldId="2147483788"/>
            <pc:sldLayoutMk cId="3138505894" sldId="2147483792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630232428" sldId="2147483793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630232428" sldId="2147483793"/>
            <pc:sldLayoutMk cId="1886521901" sldId="2147483794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630232428" sldId="2147483793"/>
            <pc:sldLayoutMk cId="1484603363" sldId="214748379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630232428" sldId="2147483793"/>
            <pc:sldLayoutMk cId="1754488162" sldId="214748379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630232428" sldId="2147483793"/>
            <pc:sldLayoutMk cId="3567296255" sldId="214748379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630232428" sldId="2147483793"/>
            <pc:sldLayoutMk cId="4049960148" sldId="2147483798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1650871646" sldId="2147483805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1650871646" sldId="2147483805"/>
            <pc:sldLayoutMk cId="3484782511" sldId="214748380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1650871646" sldId="2147483805"/>
            <pc:sldLayoutMk cId="49913494" sldId="214748380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1650871646" sldId="2147483805"/>
            <pc:sldLayoutMk cId="3089206736" sldId="2147483894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1650871646" sldId="2147483805"/>
            <pc:sldLayoutMk cId="221500403" sldId="2147483895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2676284286" sldId="2147483879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2544532393" sldId="2147483880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3412271952" sldId="2147483881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526483171" sldId="2147483882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2324322201" sldId="2147483883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441947245" sldId="2147483884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3055580361" sldId="214748388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766384195" sldId="214748388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2334975905" sldId="214748388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467961178" sldId="2147483888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601499028" sldId="2147483889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4091048845" sldId="214748389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886348054" sldId="214748389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2440391774" sldId="2147483898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676284286" sldId="2147483879"/>
            <pc:sldLayoutMk cId="421352164" sldId="2147483899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3836568870" sldId="2147483890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836568870" sldId="2147483890"/>
            <pc:sldLayoutMk cId="1280062885" sldId="2147483891"/>
          </pc:sldLayoutMkLst>
        </pc:sldLayoutChg>
      </pc:sldMasterChg>
      <pc:sldMasterChg chg="add modSldLayout sldLayoutOrd">
        <pc:chgData name="Nishio, Kazuki(MOUSE)" userId="52e07700-4e8b-45d0-82b4-92f5920a0178" providerId="ADAL" clId="{75C522E0-C27D-4943-AFCB-A25D27E65401}" dt="2026-07-14T02:34:32.222" v="137" actId="26606"/>
        <pc:sldMasterMkLst>
          <pc:docMk/>
          <pc:sldMasterMk cId="1503625667" sldId="2147483910"/>
        </pc:sldMasterMkLst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3381221019" sldId="2147483911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3381221019" sldId="2147483911"/>
              <ac:spMk id="6" creationId="{00000000-0000-0000-0000-000000000000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2599361561" sldId="2147483912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599361561" sldId="2147483912"/>
              <ac:spMk id="2" creationId="{383AAD48-31F9-4022-A7C6-34CFECD36610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1560580818" sldId="2147483913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1560580818" sldId="2147483913"/>
              <ac:spMk id="6" creationId="{6A5EEBD5-E0C2-45E6-947F-84B234061B8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1560580818" sldId="2147483913"/>
              <ac:spMk id="8" creationId="{DF6A3A8B-85C6-45A0-8839-B395DC7684A3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3482973201" sldId="2147483914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3482973201" sldId="2147483914"/>
              <ac:spMk id="2" creationId="{383AAD48-31F9-4022-A7C6-34CFECD3661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3482973201" sldId="2147483914"/>
              <ac:spMk id="4" creationId="{60C3FC1E-D089-40BB-A9C3-A2F9752FBFFD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1520411071" sldId="2147483915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1520411071" sldId="2147483915"/>
              <ac:spMk id="8" creationId="{EC3F8DFD-DEAF-498C-B5C5-6F7969F29CE5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1520411071" sldId="2147483915"/>
              <ac:spMk id="12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1520411071" sldId="2147483915"/>
              <ac:spMk id="17" creationId="{00000000-0000-0000-0000-000000000000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454195690" sldId="2147483916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454195690" sldId="2147483916"/>
              <ac:spMk id="8" creationId="{D72EDBAF-E162-4564-9FE2-4C4F4B8BA73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454195690" sldId="2147483916"/>
              <ac:spMk id="12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454195690" sldId="2147483916"/>
              <ac:spMk id="15" creationId="{00000000-0000-0000-0000-000000000000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1793515389" sldId="2147483917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1793515389" sldId="2147483917"/>
              <ac:spMk id="10" creationId="{5AA8F8DB-0336-4549-8EDE-9D81CC190B4C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1793515389" sldId="2147483917"/>
              <ac:spMk id="12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1793515389" sldId="2147483917"/>
              <ac:spMk id="15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1793515389" sldId="2147483917"/>
              <ac:spMk id="17" creationId="{00000000-0000-0000-0000-000000000000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3119606747" sldId="2147483918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3119606747" sldId="2147483918"/>
              <ac:spMk id="8" creationId="{8AAFE2D5-CD72-4956-A7A0-61ED4A5EB82E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3119606747" sldId="2147483918"/>
              <ac:spMk id="12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3119606747" sldId="2147483918"/>
              <ac:spMk id="15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3119606747" sldId="2147483918"/>
              <ac:spMk id="16" creationId="{00000000-0000-0000-0000-000000000000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4148663566" sldId="2147483919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4148663566" sldId="2147483919"/>
              <ac:spMk id="10" creationId="{5C37EB17-343D-419B-9EE0-645DB10FA693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4148663566" sldId="2147483919"/>
              <ac:spMk id="12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4148663566" sldId="2147483919"/>
              <ac:spMk id="15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4148663566" sldId="2147483919"/>
              <ac:spMk id="16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4148663566" sldId="2147483919"/>
              <ac:spMk id="18" creationId="{00000000-0000-0000-0000-000000000000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2704265408" sldId="2147483920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704265408" sldId="2147483920"/>
              <ac:spMk id="9" creationId="{B3F79C7B-DFF4-4402-8CD7-91F287A1C1E6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704265408" sldId="2147483920"/>
              <ac:spMk id="12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704265408" sldId="2147483920"/>
              <ac:spMk id="15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704265408" sldId="2147483920"/>
              <ac:spMk id="16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704265408" sldId="2147483920"/>
              <ac:spMk id="17" creationId="{00000000-0000-0000-0000-000000000000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1503625667" sldId="2147483910"/>
            <pc:sldLayoutMk cId="2306257782" sldId="2147483921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306257782" sldId="2147483921"/>
              <ac:spMk id="11" creationId="{FD24D5BE-C543-4D3A-9B12-C83515AB9F2C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306257782" sldId="2147483921"/>
              <ac:spMk id="12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306257782" sldId="2147483921"/>
              <ac:spMk id="15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306257782" sldId="2147483921"/>
              <ac:spMk id="16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306257782" sldId="2147483921"/>
              <ac:spMk id="17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306257782" sldId="2147483921"/>
              <ac:spMk id="18" creationId="{00000000-0000-0000-0000-000000000000}"/>
            </ac:spMkLst>
          </pc:spChg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1503625667" sldId="2147483910"/>
              <pc:sldLayoutMk cId="2306257782" sldId="2147483921"/>
              <ac:spMk id="19" creationId="{00000000-0000-0000-0000-000000000000}"/>
            </ac:spMkLst>
          </pc:spChg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464007806" sldId="2147483922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492288795" sldId="2147483923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2714801767" sldId="2147483924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969606851" sldId="214748392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298632213" sldId="214748392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4123945938" sldId="214748392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3682949447" sldId="2147483928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2654368717" sldId="2147483929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1447920144" sldId="2147483930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2555660145" sldId="2147483931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2475117872" sldId="2147483932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64007806" sldId="2147483922"/>
            <pc:sldLayoutMk cId="3743458996" sldId="2147483933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4130408723" sldId="2147483934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720083198" sldId="214748393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4106959193" sldId="214748393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3884053152" sldId="214748393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4131765960" sldId="2147483938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3238563803" sldId="2147483939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3584886933" sldId="2147483940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2785790359" sldId="2147483941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3291368274" sldId="2147483942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1143515531" sldId="2147483943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4113272956" sldId="2147483944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2722662304" sldId="214748394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1121816682" sldId="214748394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2618493373" sldId="214748394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4130408723" sldId="2147483934"/>
            <pc:sldLayoutMk cId="4192950516" sldId="2147483948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2709608431" sldId="2147483949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2687250075" sldId="2147483950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1515671217" sldId="2147483951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3856680587" sldId="2147483952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433302761" sldId="2147483953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4245365411" sldId="2147483954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2755575506" sldId="214748395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2396790014" sldId="214748395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2350467585" sldId="214748395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2014575415" sldId="2147483958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183481260" sldId="2147483959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3781016907" sldId="2147483960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4102461454" sldId="2147483961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86421263" sldId="2147483962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2709608431" sldId="2147483949"/>
            <pc:sldLayoutMk cId="3252311667" sldId="2147483963"/>
          </pc:sldLayoutMkLst>
        </pc:sldLayoutChg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350776847" sldId="2147483964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50776847" sldId="2147483964"/>
            <pc:sldLayoutMk cId="1806236323" sldId="214748396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50776847" sldId="2147483964"/>
            <pc:sldLayoutMk cId="1900720090" sldId="214748396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50776847" sldId="2147483964"/>
            <pc:sldLayoutMk cId="2821343676" sldId="214748396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50776847" sldId="2147483964"/>
            <pc:sldLayoutMk cId="2013594252" sldId="2147483968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50776847" sldId="2147483964"/>
            <pc:sldLayoutMk cId="3966780924" sldId="2147483969"/>
          </pc:sldLayoutMkLst>
        </pc:sldLayoutChg>
      </pc:sldMasterChg>
      <pc:sldMasterChg chg="add modSldLayout sldLayoutOrd">
        <pc:chgData name="Nishio, Kazuki(MOUSE)" userId="52e07700-4e8b-45d0-82b4-92f5920a0178" providerId="ADAL" clId="{75C522E0-C27D-4943-AFCB-A25D27E65401}" dt="2026-07-14T02:34:32.222" v="137" actId="26606"/>
        <pc:sldMasterMkLst>
          <pc:docMk/>
          <pc:sldMasterMk cId="3124289182" sldId="2147483970"/>
        </pc:sldMasterMkLst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3124289182" sldId="2147483970"/>
            <pc:sldLayoutMk cId="270581144" sldId="2147483971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3124289182" sldId="2147483970"/>
              <pc:sldLayoutMk cId="270581144" sldId="2147483971"/>
              <ac:spMk id="10" creationId="{E301ABFC-3817-49B0-A02A-A471B5D6A4B0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3124289182" sldId="2147483970"/>
            <pc:sldLayoutMk cId="696633625" sldId="2147483972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3124289182" sldId="2147483970"/>
              <pc:sldLayoutMk cId="696633625" sldId="2147483972"/>
              <ac:spMk id="8" creationId="{0816E573-DDB4-4421-8240-3E3215E4DA9C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3124289182" sldId="2147483970"/>
            <pc:sldLayoutMk cId="3795352828" sldId="2147483973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3124289182" sldId="2147483970"/>
              <pc:sldLayoutMk cId="3795352828" sldId="2147483973"/>
              <ac:spMk id="8" creationId="{5A1FB38A-5988-41CD-956A-CA10ED965F4C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3124289182" sldId="2147483970"/>
            <pc:sldLayoutMk cId="3706119352" sldId="2147483974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3124289182" sldId="2147483970"/>
              <pc:sldLayoutMk cId="3706119352" sldId="2147483974"/>
              <ac:spMk id="8" creationId="{663FC331-50E6-40B3-B4AA-A2AFB4F5CDB3}"/>
            </ac:spMkLst>
          </pc:spChg>
        </pc:sldLayoutChg>
        <pc:sldLayoutChg chg="modSp mod ord">
          <pc:chgData name="Nishio, Kazuki(MOUSE)" userId="52e07700-4e8b-45d0-82b4-92f5920a0178" providerId="ADAL" clId="{75C522E0-C27D-4943-AFCB-A25D27E65401}" dt="2026-07-14T02:34:32.222" v="137" actId="26606"/>
          <pc:sldLayoutMkLst>
            <pc:docMk/>
            <pc:sldMasterMk cId="3124289182" sldId="2147483970"/>
            <pc:sldLayoutMk cId="2871446033" sldId="2147483975"/>
          </pc:sldLayoutMkLst>
          <pc:spChg chg="mod">
            <ac:chgData name="Nishio, Kazuki(MOUSE)" userId="52e07700-4e8b-45d0-82b4-92f5920a0178" providerId="ADAL" clId="{75C522E0-C27D-4943-AFCB-A25D27E65401}" dt="2026-07-14T02:34:32.222" v="137" actId="26606"/>
            <ac:spMkLst>
              <pc:docMk/>
              <pc:sldMasterMk cId="3124289182" sldId="2147483970"/>
              <pc:sldLayoutMk cId="2871446033" sldId="2147483975"/>
              <ac:spMk id="8" creationId="{86D16603-A39A-43E9-9E23-7EE3CF22AEB8}"/>
            </ac:spMkLst>
          </pc:spChg>
        </pc:sldLayoutChg>
      </pc:sldMasterChg>
      <pc:sldMasterChg chg="del replId sldLayoutOrd">
        <pc:chgData name="Nishio, Kazuki(MOUSE)" userId="52e07700-4e8b-45d0-82b4-92f5920a0178" providerId="ADAL" clId="{75C522E0-C27D-4943-AFCB-A25D27E65401}" dt="2026-07-14T02:34:32.222" v="137" actId="26606"/>
        <pc:sldMasterMkLst>
          <pc:docMk/>
          <pc:sldMasterMk cId="1503625667" sldId="2147483976"/>
        </pc:sldMasterMkLst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3648619671" sldId="2147483976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648619671" sldId="2147483976"/>
            <pc:sldLayoutMk cId="3244225047" sldId="2147483977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648619671" sldId="2147483976"/>
            <pc:sldLayoutMk cId="4121887178" sldId="2147483978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648619671" sldId="2147483976"/>
            <pc:sldLayoutMk cId="3447596990" sldId="2147483979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648619671" sldId="2147483976"/>
            <pc:sldLayoutMk cId="3261420171" sldId="2147483980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3648619671" sldId="2147483976"/>
            <pc:sldLayoutMk cId="3254041183" sldId="2147483981"/>
          </pc:sldLayoutMkLst>
        </pc:sldLayoutChg>
      </pc:sldMasterChg>
      <pc:sldMasterChg chg="del replId sldLayoutOrd">
        <pc:chgData name="Nishio, Kazuki(MOUSE)" userId="52e07700-4e8b-45d0-82b4-92f5920a0178" providerId="ADAL" clId="{75C522E0-C27D-4943-AFCB-A25D27E65401}" dt="2026-07-14T02:34:32.222" v="137" actId="26606"/>
        <pc:sldMasterMkLst>
          <pc:docMk/>
          <pc:sldMasterMk cId="3124289182" sldId="2147483977"/>
        </pc:sldMasterMkLst>
      </pc:sldMasterChg>
      <pc:sldMasterChg chg="del delSldLayout">
        <pc:chgData name="Nishio, Kazuki(MOUSE)" userId="52e07700-4e8b-45d0-82b4-92f5920a0178" providerId="ADAL" clId="{75C522E0-C27D-4943-AFCB-A25D27E65401}" dt="2026-07-14T01:50:34.723" v="1"/>
        <pc:sldMasterMkLst>
          <pc:docMk/>
          <pc:sldMasterMk cId="1034908442" sldId="2147483982"/>
        </pc:sldMasterMkLst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1034908442" sldId="2147483982"/>
            <pc:sldLayoutMk cId="2266601106" sldId="2147483983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1034908442" sldId="2147483982"/>
            <pc:sldLayoutMk cId="1096092550" sldId="2147483984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1034908442" sldId="2147483982"/>
            <pc:sldLayoutMk cId="390294039" sldId="2147483985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1034908442" sldId="2147483982"/>
            <pc:sldLayoutMk cId="916362404" sldId="2147483986"/>
          </pc:sldLayoutMkLst>
        </pc:sldLayoutChg>
        <pc:sldLayoutChg chg="del">
          <pc:chgData name="Nishio, Kazuki(MOUSE)" userId="52e07700-4e8b-45d0-82b4-92f5920a0178" providerId="ADAL" clId="{75C522E0-C27D-4943-AFCB-A25D27E65401}" dt="2026-07-14T01:50:34.723" v="1"/>
          <pc:sldLayoutMkLst>
            <pc:docMk/>
            <pc:sldMasterMk cId="1034908442" sldId="2147483982"/>
            <pc:sldLayoutMk cId="3951135777" sldId="214748398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72CB9618-37DC-4D6D-AC65-A0DAC74586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0BECD9C-34FE-4ECC-9CBA-7AD41203AA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19ACB-5810-4B06-B8BA-CD7C4012F025}" type="datetimeFigureOut">
              <a:rPr kumimoji="1" lang="ja-JP" altLang="en-US" smtClean="0"/>
              <a:t>2026/7/14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E4B74BD-9A9B-438A-A74F-C35116905D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9A94BED-B1DD-46DC-9787-85AC027D7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83A17-2DB8-4021-BDFA-00C09995F3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687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98CBA-49FB-4B60-9D20-6A3696CF10E1}" type="datetimeFigureOut">
              <a:rPr kumimoji="1" lang="ja-JP" altLang="en-US" smtClean="0"/>
              <a:t>2026/7/14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B4CF1-B579-495C-A5E5-9FEC74DB3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0764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黄色地">
    <p:bg>
      <p:bgPr>
        <a:gradFill>
          <a:gsLst>
            <a:gs pos="0">
              <a:srgbClr val="FFFF00"/>
            </a:gs>
            <a:gs pos="50000">
              <a:srgbClr val="FFF000"/>
            </a:gs>
            <a:gs pos="100000">
              <a:srgbClr val="FFE6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83499" y="3349626"/>
            <a:ext cx="9505056" cy="871463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游ゴシック" panose="020B0400000000000000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83499" y="4293096"/>
            <a:ext cx="9505056" cy="360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游ゴシック" panose="020B0400000000000000" pitchFamily="50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cxnSp>
        <p:nvCxnSpPr>
          <p:cNvPr id="13" name="直線コネクタ 12"/>
          <p:cNvCxnSpPr/>
          <p:nvPr userDrawn="1"/>
        </p:nvCxnSpPr>
        <p:spPr>
          <a:xfrm>
            <a:off x="1199456" y="3356992"/>
            <a:ext cx="0" cy="129614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図 7" descr="mouse_logo_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173" y="1340768"/>
            <a:ext cx="2513777" cy="174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7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黄色地_担当情報あり">
    <p:bg>
      <p:bgPr>
        <a:gradFill>
          <a:gsLst>
            <a:gs pos="0">
              <a:srgbClr val="FFFF00"/>
            </a:gs>
            <a:gs pos="50000">
              <a:srgbClr val="FFF000"/>
            </a:gs>
            <a:gs pos="100000">
              <a:srgbClr val="FFE6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83499" y="3349626"/>
            <a:ext cx="9505056" cy="871463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游ゴシック" panose="020B0400000000000000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83499" y="4293096"/>
            <a:ext cx="9505056" cy="360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游ゴシック" panose="020B0400000000000000" pitchFamily="50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cxnSp>
        <p:nvCxnSpPr>
          <p:cNvPr id="13" name="直線コネクタ 12"/>
          <p:cNvCxnSpPr/>
          <p:nvPr userDrawn="1"/>
        </p:nvCxnSpPr>
        <p:spPr>
          <a:xfrm>
            <a:off x="1199456" y="3356992"/>
            <a:ext cx="0" cy="129614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図 7" descr="mouse_logo_0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173" y="1340768"/>
            <a:ext cx="2513777" cy="1740307"/>
          </a:xfrm>
          <a:prstGeom prst="rect">
            <a:avLst/>
          </a:prstGeom>
        </p:spPr>
      </p:pic>
      <p:sp>
        <p:nvSpPr>
          <p:cNvPr id="6" name="テキスト プレースホルダー 6">
            <a:extLst>
              <a:ext uri="{FF2B5EF4-FFF2-40B4-BE49-F238E27FC236}">
                <a16:creationId xmlns:a16="http://schemas.microsoft.com/office/drawing/2014/main" id="{A9A73F4F-0134-439B-8344-BA83079FED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65755" y="5233049"/>
            <a:ext cx="4622800" cy="111696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/>
            </a:lvl1pPr>
            <a:lvl2pPr marL="457200" indent="0" algn="l">
              <a:buFontTx/>
              <a:buNone/>
              <a:defRPr sz="1800" b="1" i="0"/>
            </a:lvl2pPr>
            <a:lvl3pPr marL="914400" indent="0" algn="l">
              <a:buFontTx/>
              <a:buNone/>
              <a:defRPr sz="1800" b="1" i="0"/>
            </a:lvl3pPr>
            <a:lvl4pPr marL="1371600" indent="0" algn="l">
              <a:buFontTx/>
              <a:buNone/>
              <a:defRPr sz="1800" b="1" i="0"/>
            </a:lvl4pPr>
            <a:lvl5pPr marL="1828800" indent="0" algn="l">
              <a:buFontTx/>
              <a:buNone/>
              <a:defRPr sz="1800" b="1" i="0"/>
            </a:lvl5pPr>
          </a:lstStyle>
          <a:p>
            <a:pPr lvl="0"/>
            <a:r>
              <a:rPr kumimoji="1" lang="ja-JP" altLang="en-US" dirty="0"/>
              <a:t>日付、会社名、部署名、担当営業</a:t>
            </a:r>
          </a:p>
        </p:txBody>
      </p:sp>
    </p:spTree>
    <p:extLst>
      <p:ext uri="{BB962C8B-B14F-4D97-AF65-F5344CB8AC3E}">
        <p14:creationId xmlns:p14="http://schemas.microsoft.com/office/powerpoint/2010/main" val="142767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白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ロゴ&#10;&#10;自動的に生成された説明">
            <a:extLst>
              <a:ext uri="{FF2B5EF4-FFF2-40B4-BE49-F238E27FC236}">
                <a16:creationId xmlns:a16="http://schemas.microsoft.com/office/drawing/2014/main" id="{E84A3ECD-2504-40A5-9EE2-DF90683368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4025" y="1390051"/>
            <a:ext cx="2371726" cy="164174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83499" y="3349626"/>
            <a:ext cx="9505056" cy="871463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游ゴシック" panose="020B0400000000000000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83499" y="4293096"/>
            <a:ext cx="9505056" cy="360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游ゴシック" panose="020B0400000000000000" pitchFamily="50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cxnSp>
        <p:nvCxnSpPr>
          <p:cNvPr id="13" name="直線コネクタ 12"/>
          <p:cNvCxnSpPr/>
          <p:nvPr userDrawn="1"/>
        </p:nvCxnSpPr>
        <p:spPr>
          <a:xfrm>
            <a:off x="1199456" y="3356992"/>
            <a:ext cx="0" cy="129614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4702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地_担当情報あり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83499" y="3349626"/>
            <a:ext cx="9505056" cy="871463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游ゴシック" panose="020B0400000000000000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83499" y="4293096"/>
            <a:ext cx="9505056" cy="36004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游ゴシック" panose="020B0400000000000000" pitchFamily="50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6" name="テキスト プレースホルダー 6">
            <a:extLst>
              <a:ext uri="{FF2B5EF4-FFF2-40B4-BE49-F238E27FC236}">
                <a16:creationId xmlns:a16="http://schemas.microsoft.com/office/drawing/2014/main" id="{A9A73F4F-0134-439B-8344-BA83079FED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65755" y="5233049"/>
            <a:ext cx="4622800" cy="111696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/>
            </a:lvl1pPr>
            <a:lvl2pPr marL="457200" indent="0" algn="l">
              <a:buFontTx/>
              <a:buNone/>
              <a:defRPr sz="1800" b="1" i="0"/>
            </a:lvl2pPr>
            <a:lvl3pPr marL="914400" indent="0" algn="l">
              <a:buFontTx/>
              <a:buNone/>
              <a:defRPr sz="1800" b="1" i="0"/>
            </a:lvl3pPr>
            <a:lvl4pPr marL="1371600" indent="0" algn="l">
              <a:buFontTx/>
              <a:buNone/>
              <a:defRPr sz="1800" b="1" i="0"/>
            </a:lvl4pPr>
            <a:lvl5pPr marL="1828800" indent="0" algn="l">
              <a:buFontTx/>
              <a:buNone/>
              <a:defRPr sz="1800" b="1" i="0"/>
            </a:lvl5pPr>
          </a:lstStyle>
          <a:p>
            <a:pPr lvl="0"/>
            <a:r>
              <a:rPr kumimoji="1" lang="ja-JP" altLang="en-US" dirty="0"/>
              <a:t>日付、会社名、部署名、担当営業</a:t>
            </a:r>
          </a:p>
        </p:txBody>
      </p:sp>
      <p:pic>
        <p:nvPicPr>
          <p:cNvPr id="7" name="図 6" descr="ロゴ&#10;&#10;自動的に生成された説明">
            <a:extLst>
              <a:ext uri="{FF2B5EF4-FFF2-40B4-BE49-F238E27FC236}">
                <a16:creationId xmlns:a16="http://schemas.microsoft.com/office/drawing/2014/main" id="{B0C4838C-8854-4295-81DF-50DD562AE7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4025" y="1390051"/>
            <a:ext cx="2371726" cy="1641749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995BB04E-DC0A-4035-A561-89171CEF41DD}"/>
              </a:ext>
            </a:extLst>
          </p:cNvPr>
          <p:cNvCxnSpPr/>
          <p:nvPr userDrawn="1"/>
        </p:nvCxnSpPr>
        <p:spPr>
          <a:xfrm>
            <a:off x="1199456" y="3356992"/>
            <a:ext cx="0" cy="1296144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181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カラ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6" name="タイトル 5"/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381221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帯なし_0カラ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3AAD48-31F9-4022-A7C6-34CFECD366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321097"/>
            <a:ext cx="10972799" cy="54359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/>
            </a:lvl1pPr>
          </a:lstStyle>
          <a:p>
            <a:r>
              <a:rPr kumimoji="1" lang="ja-JP" altLang="en-US" dirty="0"/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59936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カラ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8" name="タイトル 5">
            <a:extLst>
              <a:ext uri="{FF2B5EF4-FFF2-40B4-BE49-F238E27FC236}">
                <a16:creationId xmlns:a16="http://schemas.microsoft.com/office/drawing/2014/main" id="{DF6A3A8B-85C6-45A0-8839-B395DC768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  <p:sp>
        <p:nvSpPr>
          <p:cNvPr id="6" name="コンテンツ プレースホルダ 2">
            <a:extLst>
              <a:ext uri="{FF2B5EF4-FFF2-40B4-BE49-F238E27FC236}">
                <a16:creationId xmlns:a16="http://schemas.microsoft.com/office/drawing/2014/main" id="{6A5EEBD5-E0C2-45E6-947F-84B234061B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0" y="1114507"/>
            <a:ext cx="10972800" cy="51454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560580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帯なし_1カラ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3AAD48-31F9-4022-A7C6-34CFECD366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321097"/>
            <a:ext cx="10972799" cy="54359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 b="1"/>
            </a:lvl1pPr>
          </a:lstStyle>
          <a:p>
            <a:r>
              <a:rPr kumimoji="1" lang="ja-JP" altLang="en-US" dirty="0"/>
              <a:t>タイトルを入力</a:t>
            </a:r>
          </a:p>
        </p:txBody>
      </p:sp>
      <p:sp>
        <p:nvSpPr>
          <p:cNvPr id="4" name="コンテンツ プレースホルダ 2">
            <a:extLst>
              <a:ext uri="{FF2B5EF4-FFF2-40B4-BE49-F238E27FC236}">
                <a16:creationId xmlns:a16="http://schemas.microsoft.com/office/drawing/2014/main" id="{60C3FC1E-D089-40BB-A9C3-A2F9752FBFF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0" y="1114507"/>
            <a:ext cx="10972800" cy="51454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48297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サブタイトルあり_1カラ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662537"/>
            <a:ext cx="10972800" cy="45427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</p:txBody>
      </p:sp>
      <p:cxnSp>
        <p:nvCxnSpPr>
          <p:cNvPr id="16" name="直線コネクタ 15"/>
          <p:cNvCxnSpPr/>
          <p:nvPr userDrawn="1"/>
        </p:nvCxnSpPr>
        <p:spPr>
          <a:xfrm>
            <a:off x="609600" y="1524016"/>
            <a:ext cx="10972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コンテンツ プレースホルダ 2"/>
          <p:cNvSpPr>
            <a:spLocks noGrp="1"/>
          </p:cNvSpPr>
          <p:nvPr>
            <p:ph idx="13"/>
          </p:nvPr>
        </p:nvSpPr>
        <p:spPr>
          <a:xfrm>
            <a:off x="609600" y="1059819"/>
            <a:ext cx="10972800" cy="602719"/>
          </a:xfrm>
          <a:prstGeom prst="rect">
            <a:avLst/>
          </a:prstGeom>
        </p:spPr>
        <p:txBody>
          <a:bodyPr/>
          <a:lstStyle>
            <a:lvl1pPr>
              <a:buNone/>
              <a:defRPr sz="2400" b="1">
                <a:solidFill>
                  <a:schemeClr val="tx1"/>
                </a:solidFill>
                <a:latin typeface="+mn-ea"/>
                <a:ea typeface="+mn-ea"/>
                <a:cs typeface="游ゴシック Medium" panose="020B0500000000000000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None/>
              <a:defRPr sz="2000" b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8" name="タイトル 5">
            <a:extLst>
              <a:ext uri="{FF2B5EF4-FFF2-40B4-BE49-F238E27FC236}">
                <a16:creationId xmlns:a16="http://schemas.microsoft.com/office/drawing/2014/main" id="{EC3F8DFD-DEAF-498C-B5C5-6F7969F29C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1520411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カラ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059818"/>
            <a:ext cx="5443200" cy="51454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5" name="コンテンツ プレースホルダ 2"/>
          <p:cNvSpPr>
            <a:spLocks noGrp="1"/>
          </p:cNvSpPr>
          <p:nvPr>
            <p:ph idx="13"/>
          </p:nvPr>
        </p:nvSpPr>
        <p:spPr>
          <a:xfrm>
            <a:off x="6139200" y="1059817"/>
            <a:ext cx="5443200" cy="51454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8" name="タイトル 5">
            <a:extLst>
              <a:ext uri="{FF2B5EF4-FFF2-40B4-BE49-F238E27FC236}">
                <a16:creationId xmlns:a16="http://schemas.microsoft.com/office/drawing/2014/main" id="{D72EDBAF-E162-4564-9FE2-4C4F4B8BA7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45419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サブタイトルあり_2カラ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662537"/>
            <a:ext cx="5443200" cy="45427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5" name="コンテンツ プレースホルダ 2"/>
          <p:cNvSpPr>
            <a:spLocks noGrp="1"/>
          </p:cNvSpPr>
          <p:nvPr>
            <p:ph idx="13"/>
          </p:nvPr>
        </p:nvSpPr>
        <p:spPr>
          <a:xfrm>
            <a:off x="6139200" y="1662536"/>
            <a:ext cx="5443200" cy="45427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cxnSp>
        <p:nvCxnSpPr>
          <p:cNvPr id="16" name="直線コネクタ 15"/>
          <p:cNvCxnSpPr/>
          <p:nvPr userDrawn="1"/>
        </p:nvCxnSpPr>
        <p:spPr>
          <a:xfrm>
            <a:off x="609600" y="1524016"/>
            <a:ext cx="10972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コンテンツ プレースホルダ 2"/>
          <p:cNvSpPr>
            <a:spLocks noGrp="1"/>
          </p:cNvSpPr>
          <p:nvPr>
            <p:ph idx="14"/>
          </p:nvPr>
        </p:nvSpPr>
        <p:spPr>
          <a:xfrm>
            <a:off x="609600" y="1059819"/>
            <a:ext cx="10972800" cy="602719"/>
          </a:xfrm>
          <a:prstGeom prst="rect">
            <a:avLst/>
          </a:prstGeom>
        </p:spPr>
        <p:txBody>
          <a:bodyPr/>
          <a:lstStyle>
            <a:lvl1pPr>
              <a:buNone/>
              <a:defRPr sz="2400" b="1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None/>
              <a:defRPr sz="2000" b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</a:t>
            </a:r>
            <a:r>
              <a:rPr kumimoji="1" lang="ja-JP" altLang="en-US"/>
              <a:t>書式設定</a:t>
            </a:r>
            <a:endParaRPr kumimoji="1" lang="ja-JP" altLang="en-US" dirty="0"/>
          </a:p>
        </p:txBody>
      </p:sp>
      <p:sp>
        <p:nvSpPr>
          <p:cNvPr id="10" name="タイトル 5">
            <a:extLst>
              <a:ext uri="{FF2B5EF4-FFF2-40B4-BE49-F238E27FC236}">
                <a16:creationId xmlns:a16="http://schemas.microsoft.com/office/drawing/2014/main" id="{5AA8F8DB-0336-4549-8EDE-9D81CC190B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1793515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カラ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059818"/>
            <a:ext cx="3600000" cy="51454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5" name="コンテンツ プレースホルダ 2"/>
          <p:cNvSpPr>
            <a:spLocks noGrp="1"/>
          </p:cNvSpPr>
          <p:nvPr>
            <p:ph idx="13"/>
          </p:nvPr>
        </p:nvSpPr>
        <p:spPr>
          <a:xfrm>
            <a:off x="7982400" y="1059817"/>
            <a:ext cx="3600000" cy="51454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6" name="コンテンツ プレースホルダ 2"/>
          <p:cNvSpPr>
            <a:spLocks noGrp="1"/>
          </p:cNvSpPr>
          <p:nvPr>
            <p:ph idx="14"/>
          </p:nvPr>
        </p:nvSpPr>
        <p:spPr>
          <a:xfrm>
            <a:off x="4296000" y="1059817"/>
            <a:ext cx="3600000" cy="51454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8" name="タイトル 5">
            <a:extLst>
              <a:ext uri="{FF2B5EF4-FFF2-40B4-BE49-F238E27FC236}">
                <a16:creationId xmlns:a16="http://schemas.microsoft.com/office/drawing/2014/main" id="{8AAFE2D5-CD72-4956-A7A0-61ED4A5EB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11960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サブタイトルあり_3カラ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662539"/>
            <a:ext cx="3600000" cy="4542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5" name="コンテンツ プレースホルダ 2"/>
          <p:cNvSpPr>
            <a:spLocks noGrp="1"/>
          </p:cNvSpPr>
          <p:nvPr>
            <p:ph idx="13"/>
          </p:nvPr>
        </p:nvSpPr>
        <p:spPr>
          <a:xfrm>
            <a:off x="7982400" y="1662538"/>
            <a:ext cx="3600000" cy="4542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6" name="コンテンツ プレースホルダ 2"/>
          <p:cNvSpPr>
            <a:spLocks noGrp="1"/>
          </p:cNvSpPr>
          <p:nvPr>
            <p:ph idx="14"/>
          </p:nvPr>
        </p:nvSpPr>
        <p:spPr>
          <a:xfrm>
            <a:off x="4296000" y="1662538"/>
            <a:ext cx="3600000" cy="4542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cxnSp>
        <p:nvCxnSpPr>
          <p:cNvPr id="17" name="直線コネクタ 16"/>
          <p:cNvCxnSpPr/>
          <p:nvPr userDrawn="1"/>
        </p:nvCxnSpPr>
        <p:spPr>
          <a:xfrm>
            <a:off x="609600" y="1524016"/>
            <a:ext cx="10972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コンテンツ プレースホルダ 2"/>
          <p:cNvSpPr>
            <a:spLocks noGrp="1"/>
          </p:cNvSpPr>
          <p:nvPr>
            <p:ph idx="15"/>
          </p:nvPr>
        </p:nvSpPr>
        <p:spPr>
          <a:xfrm>
            <a:off x="609600" y="1059819"/>
            <a:ext cx="10972800" cy="602719"/>
          </a:xfrm>
          <a:prstGeom prst="rect">
            <a:avLst/>
          </a:prstGeom>
        </p:spPr>
        <p:txBody>
          <a:bodyPr/>
          <a:lstStyle>
            <a:lvl1pPr>
              <a:buNone/>
              <a:defRPr sz="2400" b="1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None/>
              <a:defRPr sz="2000" b="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</a:t>
            </a:r>
            <a:r>
              <a:rPr kumimoji="1" lang="ja-JP" altLang="en-US"/>
              <a:t>書式設定</a:t>
            </a:r>
            <a:endParaRPr kumimoji="1" lang="ja-JP" altLang="en-US" dirty="0"/>
          </a:p>
        </p:txBody>
      </p:sp>
      <p:sp>
        <p:nvSpPr>
          <p:cNvPr id="10" name="タイトル 5">
            <a:extLst>
              <a:ext uri="{FF2B5EF4-FFF2-40B4-BE49-F238E27FC236}">
                <a16:creationId xmlns:a16="http://schemas.microsoft.com/office/drawing/2014/main" id="{5C37EB17-343D-419B-9EE0-645DB10FA6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4148663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カラ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059817"/>
            <a:ext cx="5443200" cy="253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5" name="コンテンツ プレースホルダ 2"/>
          <p:cNvSpPr>
            <a:spLocks noGrp="1"/>
          </p:cNvSpPr>
          <p:nvPr>
            <p:ph idx="13"/>
          </p:nvPr>
        </p:nvSpPr>
        <p:spPr>
          <a:xfrm>
            <a:off x="6139200" y="1059816"/>
            <a:ext cx="5443200" cy="253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6" name="コンテンツ プレースホルダ 2"/>
          <p:cNvSpPr>
            <a:spLocks noGrp="1"/>
          </p:cNvSpPr>
          <p:nvPr>
            <p:ph idx="14"/>
          </p:nvPr>
        </p:nvSpPr>
        <p:spPr>
          <a:xfrm>
            <a:off x="609600" y="3668400"/>
            <a:ext cx="5443200" cy="253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7" name="コンテンツ プレースホルダ 2"/>
          <p:cNvSpPr>
            <a:spLocks noGrp="1"/>
          </p:cNvSpPr>
          <p:nvPr>
            <p:ph idx="15"/>
          </p:nvPr>
        </p:nvSpPr>
        <p:spPr>
          <a:xfrm>
            <a:off x="6139200" y="3668400"/>
            <a:ext cx="5443200" cy="253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9" name="タイトル 5">
            <a:extLst>
              <a:ext uri="{FF2B5EF4-FFF2-40B4-BE49-F238E27FC236}">
                <a16:creationId xmlns:a16="http://schemas.microsoft.com/office/drawing/2014/main" id="{B3F79C7B-DFF4-4402-8CD7-91F287A1C1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704265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カラ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059817"/>
            <a:ext cx="3600000" cy="253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5" name="コンテンツ プレースホルダ 2"/>
          <p:cNvSpPr>
            <a:spLocks noGrp="1"/>
          </p:cNvSpPr>
          <p:nvPr>
            <p:ph idx="13"/>
          </p:nvPr>
        </p:nvSpPr>
        <p:spPr>
          <a:xfrm>
            <a:off x="7982400" y="1059816"/>
            <a:ext cx="3600000" cy="253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6" name="コンテンツ プレースホルダ 2"/>
          <p:cNvSpPr>
            <a:spLocks noGrp="1"/>
          </p:cNvSpPr>
          <p:nvPr>
            <p:ph idx="14"/>
          </p:nvPr>
        </p:nvSpPr>
        <p:spPr>
          <a:xfrm>
            <a:off x="4296000" y="1059816"/>
            <a:ext cx="3600000" cy="253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7" name="コンテンツ プレースホルダ 2"/>
          <p:cNvSpPr>
            <a:spLocks noGrp="1"/>
          </p:cNvSpPr>
          <p:nvPr>
            <p:ph idx="15"/>
          </p:nvPr>
        </p:nvSpPr>
        <p:spPr>
          <a:xfrm>
            <a:off x="609600" y="3668400"/>
            <a:ext cx="3600000" cy="253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8" name="コンテンツ プレースホルダ 2"/>
          <p:cNvSpPr>
            <a:spLocks noGrp="1"/>
          </p:cNvSpPr>
          <p:nvPr>
            <p:ph idx="16"/>
          </p:nvPr>
        </p:nvSpPr>
        <p:spPr>
          <a:xfrm>
            <a:off x="7982400" y="3668400"/>
            <a:ext cx="3600000" cy="253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9" name="コンテンツ プレースホルダ 2"/>
          <p:cNvSpPr>
            <a:spLocks noGrp="1"/>
          </p:cNvSpPr>
          <p:nvPr>
            <p:ph idx="17"/>
          </p:nvPr>
        </p:nvSpPr>
        <p:spPr>
          <a:xfrm>
            <a:off x="4296000" y="3668400"/>
            <a:ext cx="3600000" cy="253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1pPr>
            <a:lvl2pPr marL="360000" indent="0">
              <a:buClr>
                <a:srgbClr val="4BAAC8"/>
              </a:buClr>
              <a:buFont typeface="Wingdings" pitchFamily="2" charset="2"/>
              <a:buChar char="l"/>
              <a:defRPr sz="2000" b="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2pPr>
            <a:lvl3pPr marL="720000" indent="0">
              <a:buClr>
                <a:srgbClr val="4BAAC8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3pPr>
            <a:lvl4pPr marL="1080000" indent="0">
              <a:buClr>
                <a:srgbClr val="4BAAC8"/>
              </a:buClr>
              <a:buFont typeface="Wingdings" pitchFamily="2" charset="2"/>
              <a:buChar char="u"/>
              <a:defRPr sz="1600">
                <a:solidFill>
                  <a:schemeClr val="tx1"/>
                </a:solidFill>
                <a:latin typeface="+mn-ea"/>
                <a:ea typeface="+mn-ea"/>
                <a:cs typeface="メイリオ" pitchFamily="50" charset="-128"/>
              </a:defRPr>
            </a:lvl4pPr>
            <a:lvl5pPr marL="1440000" indent="0">
              <a:buClr>
                <a:srgbClr val="4BAAC8"/>
              </a:buClr>
              <a:defRPr sz="1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</a:lstStyle>
          <a:p>
            <a:pPr lvl="0"/>
            <a:r>
              <a:rPr kumimoji="1" lang="ja-JP" altLang="en-US"/>
              <a:t>マスター </a:t>
            </a:r>
            <a:r>
              <a:rPr kumimoji="1" lang="ja-JP" altLang="en-US" dirty="0"/>
              <a:t>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11" name="タイトル 5">
            <a:extLst>
              <a:ext uri="{FF2B5EF4-FFF2-40B4-BE49-F238E27FC236}">
                <a16:creationId xmlns:a16="http://schemas.microsoft.com/office/drawing/2014/main" id="{FD24D5BE-C543-4D3A-9B12-C83515AB9F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306257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覧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pic>
        <p:nvPicPr>
          <p:cNvPr id="3" name="図 2" descr="QR コード&#10;&#10;自動的に生成された説明">
            <a:extLst>
              <a:ext uri="{FF2B5EF4-FFF2-40B4-BE49-F238E27FC236}">
                <a16:creationId xmlns:a16="http://schemas.microsoft.com/office/drawing/2014/main" id="{1A746E37-6ED2-43C8-AD0C-B209CBDE8B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163" y="3429000"/>
            <a:ext cx="4820837" cy="2400797"/>
          </a:xfrm>
          <a:prstGeom prst="rect">
            <a:avLst/>
          </a:prstGeom>
        </p:spPr>
      </p:pic>
      <p:pic>
        <p:nvPicPr>
          <p:cNvPr id="5" name="図 4" descr="QR コード&#10;&#10;自動的に生成された説明">
            <a:extLst>
              <a:ext uri="{FF2B5EF4-FFF2-40B4-BE49-F238E27FC236}">
                <a16:creationId xmlns:a16="http://schemas.microsoft.com/office/drawing/2014/main" id="{6A913709-D185-4FF4-822F-DBF19EA175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426603"/>
            <a:ext cx="4820838" cy="2403194"/>
          </a:xfrm>
          <a:prstGeom prst="rect">
            <a:avLst/>
          </a:prstGeom>
        </p:spPr>
      </p:pic>
      <p:pic>
        <p:nvPicPr>
          <p:cNvPr id="9" name="図 8" descr="QR コード&#10;&#10;自動的に生成された説明">
            <a:extLst>
              <a:ext uri="{FF2B5EF4-FFF2-40B4-BE49-F238E27FC236}">
                <a16:creationId xmlns:a16="http://schemas.microsoft.com/office/drawing/2014/main" id="{F7880139-24A2-4CDA-9A25-9C029DF037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025806"/>
            <a:ext cx="4820838" cy="2403194"/>
          </a:xfrm>
          <a:prstGeom prst="rect">
            <a:avLst/>
          </a:prstGeom>
        </p:spPr>
      </p:pic>
      <p:pic>
        <p:nvPicPr>
          <p:cNvPr id="12" name="図 11" descr="QR コード&#10;&#10;自動的に生成された説明">
            <a:extLst>
              <a:ext uri="{FF2B5EF4-FFF2-40B4-BE49-F238E27FC236}">
                <a16:creationId xmlns:a16="http://schemas.microsoft.com/office/drawing/2014/main" id="{F46CA97B-0A34-48C8-911A-A5C0727C09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162" y="1025806"/>
            <a:ext cx="4820838" cy="2403194"/>
          </a:xfrm>
          <a:prstGeom prst="rect">
            <a:avLst/>
          </a:prstGeom>
        </p:spPr>
      </p:pic>
      <p:sp>
        <p:nvSpPr>
          <p:cNvPr id="10" name="タイトル 5">
            <a:extLst>
              <a:ext uri="{FF2B5EF4-FFF2-40B4-BE49-F238E27FC236}">
                <a16:creationId xmlns:a16="http://schemas.microsoft.com/office/drawing/2014/main" id="{E301ABFC-3817-49B0-A02A-A471B5D6A4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70581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マウスコンピューター_Twit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pic>
        <p:nvPicPr>
          <p:cNvPr id="17" name="図 16" descr="QR コード&#10;&#10;自動的に生成された説明">
            <a:extLst>
              <a:ext uri="{FF2B5EF4-FFF2-40B4-BE49-F238E27FC236}">
                <a16:creationId xmlns:a16="http://schemas.microsoft.com/office/drawing/2014/main" id="{D4B74FC7-3CCC-4CAE-8BFF-B8C2B3A7A3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385" y="1418237"/>
            <a:ext cx="8067229" cy="4021526"/>
          </a:xfrm>
          <a:prstGeom prst="rect">
            <a:avLst/>
          </a:prstGeom>
        </p:spPr>
      </p:pic>
      <p:sp>
        <p:nvSpPr>
          <p:cNvPr id="8" name="タイトル 5">
            <a:extLst>
              <a:ext uri="{FF2B5EF4-FFF2-40B4-BE49-F238E27FC236}">
                <a16:creationId xmlns:a16="http://schemas.microsoft.com/office/drawing/2014/main" id="{0816E573-DDB4-4421-8240-3E3215E4D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6966336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-Tune_Twit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pic>
        <p:nvPicPr>
          <p:cNvPr id="9" name="図 8" descr="QR コード&#10;&#10;自動的に生成された説明">
            <a:extLst>
              <a:ext uri="{FF2B5EF4-FFF2-40B4-BE49-F238E27FC236}">
                <a16:creationId xmlns:a16="http://schemas.microsoft.com/office/drawing/2014/main" id="{982B0A95-6AAA-44B2-A67F-85A9ADBFDE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385" y="1420244"/>
            <a:ext cx="8067229" cy="4017512"/>
          </a:xfrm>
          <a:prstGeom prst="rect">
            <a:avLst/>
          </a:prstGeom>
        </p:spPr>
      </p:pic>
      <p:sp>
        <p:nvSpPr>
          <p:cNvPr id="8" name="タイトル 5">
            <a:extLst>
              <a:ext uri="{FF2B5EF4-FFF2-40B4-BE49-F238E27FC236}">
                <a16:creationId xmlns:a16="http://schemas.microsoft.com/office/drawing/2014/main" id="{5A1FB38A-5988-41CD-956A-CA10ED965F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795352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マウスコンピューター_Faceboo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pic>
        <p:nvPicPr>
          <p:cNvPr id="10" name="図 9" descr="QR コード&#10;&#10;自動的に生成された説明">
            <a:extLst>
              <a:ext uri="{FF2B5EF4-FFF2-40B4-BE49-F238E27FC236}">
                <a16:creationId xmlns:a16="http://schemas.microsoft.com/office/drawing/2014/main" id="{17A5433B-E00B-4D30-9F80-370B4530B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385" y="1418237"/>
            <a:ext cx="8067229" cy="4021526"/>
          </a:xfrm>
          <a:prstGeom prst="rect">
            <a:avLst/>
          </a:prstGeom>
        </p:spPr>
      </p:pic>
      <p:sp>
        <p:nvSpPr>
          <p:cNvPr id="8" name="タイトル 5">
            <a:extLst>
              <a:ext uri="{FF2B5EF4-FFF2-40B4-BE49-F238E27FC236}">
                <a16:creationId xmlns:a16="http://schemas.microsoft.com/office/drawing/2014/main" id="{663FC331-50E6-40B3-B4AA-A2AFB4F5CD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706119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マウスコンピューター_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186831"/>
            <a:ext cx="12192000" cy="7123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12192000" cy="188640"/>
          </a:xfrm>
          <a:prstGeom prst="rect">
            <a:avLst/>
          </a:prstGeom>
          <a:solidFill>
            <a:srgbClr val="FFF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pic>
        <p:nvPicPr>
          <p:cNvPr id="9" name="図 8" descr="QR コード&#10;&#10;自動的に生成された説明">
            <a:extLst>
              <a:ext uri="{FF2B5EF4-FFF2-40B4-BE49-F238E27FC236}">
                <a16:creationId xmlns:a16="http://schemas.microsoft.com/office/drawing/2014/main" id="{E9AC7FCC-0D7C-4ADC-B95E-DF3F7C0CA5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385" y="1418237"/>
            <a:ext cx="8067229" cy="4021526"/>
          </a:xfrm>
          <a:prstGeom prst="rect">
            <a:avLst/>
          </a:prstGeom>
        </p:spPr>
      </p:pic>
      <p:sp>
        <p:nvSpPr>
          <p:cNvPr id="8" name="タイトル 5">
            <a:extLst>
              <a:ext uri="{FF2B5EF4-FFF2-40B4-BE49-F238E27FC236}">
                <a16:creationId xmlns:a16="http://schemas.microsoft.com/office/drawing/2014/main" id="{86D16603-A39A-43E9-9E23-7EE3CF22AE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21097"/>
            <a:ext cx="10972800" cy="543595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sz="2800" b="1" dirty="0">
                <a:solidFill>
                  <a:schemeClr val="bg1"/>
                </a:solidFill>
              </a:rPr>
              <a:t>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87144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970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92" r:id="rId2"/>
    <p:sldLayoutId id="2147483826" r:id="rId3"/>
    <p:sldLayoutId id="214748389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4311FA-9B2A-4652-92E3-C22ED7B2F692}"/>
              </a:ext>
            </a:extLst>
          </p:cNvPr>
          <p:cNvSpPr/>
          <p:nvPr userDrawn="1"/>
        </p:nvSpPr>
        <p:spPr>
          <a:xfrm>
            <a:off x="9307010" y="6475255"/>
            <a:ext cx="18373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b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販売店様向け資料</a:t>
            </a:r>
            <a:endParaRPr lang="ja-JP" altLang="en-US" sz="1000" b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52D7200-C4DB-4A36-8AAA-55FEC624D4D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988" y="6385853"/>
            <a:ext cx="3619500" cy="334978"/>
          </a:xfrm>
          <a:prstGeom prst="rect">
            <a:avLst/>
          </a:prstGeom>
        </p:spPr>
      </p:pic>
      <p:sp>
        <p:nvSpPr>
          <p:cNvPr id="13" name="フッター プレースホルダ 4">
            <a:extLst>
              <a:ext uri="{FF2B5EF4-FFF2-40B4-BE49-F238E27FC236}">
                <a16:creationId xmlns:a16="http://schemas.microsoft.com/office/drawing/2014/main" id="{68CA4A12-FC25-47BE-A6B3-3C879B4C8EC9}"/>
              </a:ext>
            </a:extLst>
          </p:cNvPr>
          <p:cNvSpPr txBox="1">
            <a:spLocks/>
          </p:cNvSpPr>
          <p:nvPr userDrawn="1"/>
        </p:nvSpPr>
        <p:spPr>
          <a:xfrm>
            <a:off x="4039451" y="6495380"/>
            <a:ext cx="4113097" cy="205969"/>
          </a:xfrm>
          <a:prstGeom prst="rect">
            <a:avLst/>
          </a:prstGeom>
        </p:spPr>
        <p:txBody>
          <a:bodyPr anchor="b"/>
          <a:lstStyle>
            <a:defPPr>
              <a:defRPr lang="ja-JP"/>
            </a:defPPr>
            <a:lvl1pPr marL="0" algn="l" defTabSz="914400" rtl="0" eaLnBrk="1" latinLnBrk="0" hangingPunct="1">
              <a:defRPr kumimoji="1" sz="1050" kern="12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900">
                <a:latin typeface="+mj-ea"/>
                <a:ea typeface="+mj-ea"/>
              </a:rPr>
              <a:t>マウスコンピューターは持続可能な開発目標（</a:t>
            </a:r>
            <a:r>
              <a:rPr lang="en-US" altLang="ja-JP" sz="900">
                <a:latin typeface="+mj-ea"/>
                <a:ea typeface="+mj-ea"/>
              </a:rPr>
              <a:t>SDGs</a:t>
            </a:r>
            <a:r>
              <a:rPr lang="ja-JP" altLang="en-US" sz="900">
                <a:latin typeface="+mj-ea"/>
                <a:ea typeface="+mj-ea"/>
              </a:rPr>
              <a:t>）を支援しています</a:t>
            </a:r>
          </a:p>
        </p:txBody>
      </p:sp>
      <p:sp>
        <p:nvSpPr>
          <p:cNvPr id="14" name="スライド番号プレースホルダ 5">
            <a:extLst>
              <a:ext uri="{FF2B5EF4-FFF2-40B4-BE49-F238E27FC236}">
                <a16:creationId xmlns:a16="http://schemas.microsoft.com/office/drawing/2014/main" id="{C4D7716E-523C-49CC-B766-A35D3FA635A6}"/>
              </a:ext>
            </a:extLst>
          </p:cNvPr>
          <p:cNvSpPr txBox="1">
            <a:spLocks/>
          </p:cNvSpPr>
          <p:nvPr userDrawn="1"/>
        </p:nvSpPr>
        <p:spPr>
          <a:xfrm>
            <a:off x="11280576" y="6453337"/>
            <a:ext cx="685867" cy="268139"/>
          </a:xfrm>
          <a:prstGeom prst="rect">
            <a:avLst/>
          </a:prstGeom>
        </p:spPr>
        <p:txBody>
          <a:bodyPr anchor="b"/>
          <a:lstStyle>
            <a:defPPr>
              <a:defRPr lang="ja-JP"/>
            </a:defPPr>
            <a:lvl1pPr marL="0" algn="r" defTabSz="914400" rtl="0" eaLnBrk="1" latinLnBrk="0" hangingPunct="1">
              <a:defRPr kumimoji="1" sz="1000" kern="1200">
                <a:solidFill>
                  <a:schemeClr val="bg1">
                    <a:lumMod val="50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4340C14-727D-418E-9ED1-7548549B1D5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0362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ABC68C1-3F7A-41C9-818F-57EE4772B3A8}"/>
              </a:ext>
            </a:extLst>
          </p:cNvPr>
          <p:cNvSpPr/>
          <p:nvPr userDrawn="1"/>
        </p:nvSpPr>
        <p:spPr>
          <a:xfrm>
            <a:off x="9307010" y="6475255"/>
            <a:ext cx="18373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00" b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販売店様向け資料</a:t>
            </a:r>
            <a:endParaRPr lang="ja-JP" altLang="en-US" sz="1000" b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スライド番号プレースホルダ 5">
            <a:extLst>
              <a:ext uri="{FF2B5EF4-FFF2-40B4-BE49-F238E27FC236}">
                <a16:creationId xmlns:a16="http://schemas.microsoft.com/office/drawing/2014/main" id="{D15FA878-1C36-4B16-BDFE-38B5F1C7D4A0}"/>
              </a:ext>
            </a:extLst>
          </p:cNvPr>
          <p:cNvSpPr txBox="1">
            <a:spLocks/>
          </p:cNvSpPr>
          <p:nvPr userDrawn="1"/>
        </p:nvSpPr>
        <p:spPr>
          <a:xfrm>
            <a:off x="11280576" y="6453337"/>
            <a:ext cx="685867" cy="268139"/>
          </a:xfrm>
          <a:prstGeom prst="rect">
            <a:avLst/>
          </a:prstGeom>
        </p:spPr>
        <p:txBody>
          <a:bodyPr anchor="b"/>
          <a:lstStyle>
            <a:defPPr>
              <a:defRPr lang="ja-JP"/>
            </a:defPPr>
            <a:lvl1pPr marL="0" algn="r" defTabSz="914400" rtl="0" eaLnBrk="1" latinLnBrk="0" hangingPunct="1">
              <a:defRPr kumimoji="1" sz="1000" kern="1200">
                <a:solidFill>
                  <a:schemeClr val="bg1">
                    <a:lumMod val="50000"/>
                  </a:schemeClr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4340C14-727D-418E-9ED1-7548549B1D5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5370D9E-0842-4900-89D4-56C343E0C055}"/>
              </a:ext>
            </a:extLst>
          </p:cNvPr>
          <p:cNvPicPr>
            <a:picLocks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63" y="6400755"/>
            <a:ext cx="2998800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8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B943F5-A456-DEF7-8047-22A59597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88" y="273583"/>
            <a:ext cx="9379349" cy="543595"/>
          </a:xfrm>
        </p:spPr>
        <p:txBody>
          <a:bodyPr wrap="square"/>
          <a:lstStyle/>
          <a:p>
            <a:pPr algn="ctr"/>
            <a:r>
              <a:rPr lang="en-US" altLang="ja-JP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MousePro RV</a:t>
            </a:r>
            <a:r>
              <a:rPr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シリーズ｜販売店様向け製品選定ガイド</a:t>
            </a:r>
          </a:p>
        </p:txBody>
      </p:sp>
      <p:graphicFrame>
        <p:nvGraphicFramePr>
          <p:cNvPr id="4" name="表 7">
            <a:extLst>
              <a:ext uri="{FF2B5EF4-FFF2-40B4-BE49-F238E27FC236}">
                <a16:creationId xmlns:a16="http://schemas.microsoft.com/office/drawing/2014/main" id="{899693B4-951A-F039-FE87-4743F79DF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940146"/>
              </p:ext>
            </p:extLst>
          </p:nvPr>
        </p:nvGraphicFramePr>
        <p:xfrm>
          <a:off x="471417" y="1113904"/>
          <a:ext cx="11247721" cy="4387006"/>
        </p:xfrm>
        <a:graphic>
          <a:graphicData uri="http://schemas.openxmlformats.org/drawingml/2006/table">
            <a:tbl>
              <a:tblPr/>
              <a:tblGrid>
                <a:gridCol w="1884382">
                  <a:extLst>
                    <a:ext uri="{9D8B030D-6E8A-4147-A177-3AD203B41FA5}">
                      <a16:colId xmlns:a16="http://schemas.microsoft.com/office/drawing/2014/main" val="1828449365"/>
                    </a:ext>
                  </a:extLst>
                </a:gridCol>
                <a:gridCol w="464500">
                  <a:extLst>
                    <a:ext uri="{9D8B030D-6E8A-4147-A177-3AD203B41FA5}">
                      <a16:colId xmlns:a16="http://schemas.microsoft.com/office/drawing/2014/main" val="485275611"/>
                    </a:ext>
                  </a:extLst>
                </a:gridCol>
                <a:gridCol w="2656613">
                  <a:extLst>
                    <a:ext uri="{9D8B030D-6E8A-4147-A177-3AD203B41FA5}">
                      <a16:colId xmlns:a16="http://schemas.microsoft.com/office/drawing/2014/main" val="2147985592"/>
                    </a:ext>
                  </a:extLst>
                </a:gridCol>
                <a:gridCol w="543022">
                  <a:extLst>
                    <a:ext uri="{9D8B030D-6E8A-4147-A177-3AD203B41FA5}">
                      <a16:colId xmlns:a16="http://schemas.microsoft.com/office/drawing/2014/main" val="4034013752"/>
                    </a:ext>
                  </a:extLst>
                </a:gridCol>
                <a:gridCol w="2578091">
                  <a:extLst>
                    <a:ext uri="{9D8B030D-6E8A-4147-A177-3AD203B41FA5}">
                      <a16:colId xmlns:a16="http://schemas.microsoft.com/office/drawing/2014/main" val="3959123524"/>
                    </a:ext>
                  </a:extLst>
                </a:gridCol>
                <a:gridCol w="627446">
                  <a:extLst>
                    <a:ext uri="{9D8B030D-6E8A-4147-A177-3AD203B41FA5}">
                      <a16:colId xmlns:a16="http://schemas.microsoft.com/office/drawing/2014/main" val="411357026"/>
                    </a:ext>
                  </a:extLst>
                </a:gridCol>
                <a:gridCol w="2493667">
                  <a:extLst>
                    <a:ext uri="{9D8B030D-6E8A-4147-A177-3AD203B41FA5}">
                      <a16:colId xmlns:a16="http://schemas.microsoft.com/office/drawing/2014/main" val="3747396480"/>
                    </a:ext>
                  </a:extLst>
                </a:gridCol>
              </a:tblGrid>
              <a:tr h="681531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ja-JP" altLang="en-US" sz="140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</a:t>
                      </a:r>
                      <a:r>
                        <a:rPr kumimoji="1" lang="en-US" altLang="ja-JP" sz="140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MousePro RV-X3S01</a:t>
                      </a:r>
                      <a:endParaRPr kumimoji="1" lang="ja-JP" altLang="en-US" sz="1400">
                        <a:solidFill>
                          <a:schemeClr val="bg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88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ja-JP" altLang="en-US" sz="140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</a:t>
                      </a:r>
                      <a:r>
                        <a:rPr kumimoji="1" lang="en-US" altLang="ja-JP" sz="1400">
                          <a:solidFill>
                            <a:schemeClr val="bg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MousePro RV-X5S01</a:t>
                      </a:r>
                      <a:endParaRPr kumimoji="1" lang="ja-JP" altLang="en-US" sz="1400">
                        <a:solidFill>
                          <a:schemeClr val="bg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88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ja-JP" altLang="en-US" sz="1200" b="1">
                          <a:solidFill>
                            <a:srgbClr val="FFFFFF"/>
                          </a:solidFill>
                          <a:latin typeface="BIZ UDPゴシック"/>
                        </a:rPr>
                        <a:t>参考構成</a:t>
                      </a:r>
                      <a:r>
                        <a:rPr lang="en-US" altLang="ja-JP" sz="1200" b="1">
                          <a:solidFill>
                            <a:srgbClr val="FFFFFF"/>
                          </a:solidFill>
                          <a:latin typeface="BIZ UDPゴシック"/>
                        </a:rPr>
                        <a:t>A
</a:t>
                      </a:r>
                      <a:r>
                        <a:rPr lang="ja-JP" altLang="en-US" sz="1200" b="1">
                          <a:solidFill>
                            <a:srgbClr val="FFFFFF"/>
                          </a:solidFill>
                          <a:latin typeface="BIZ UDPゴシック"/>
                        </a:rPr>
                        <a:t>（メーカー・製品名非開示）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650554"/>
                  </a:ext>
                </a:extLst>
              </a:tr>
              <a:tr h="595448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en-US" altLang="ja-JP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OS</a:t>
                      </a:r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kern="1200" dirty="0">
                        <a:solidFill>
                          <a:schemeClr val="dk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en-US" altLang="ja-JP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Windows Server 2025 Essentials</a:t>
                      </a:r>
                      <a:endParaRPr kumimoji="1" lang="ja-JP" altLang="en-US" sz="11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Windows Server 2025 Standard</a:t>
                      </a:r>
                      <a:endParaRPr kumimoji="1" lang="en-US" altLang="ja-JP" sz="11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Windows Server 2019</a:t>
                      </a:r>
                      <a:endParaRPr kumimoji="1" lang="en-US" altLang="ja-JP" sz="11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Essentials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758002"/>
                  </a:ext>
                </a:extLst>
              </a:tr>
              <a:tr h="595448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en-US" altLang="ja-JP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CPU</a:t>
                      </a:r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ja-JP" altLang="en-US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インテル</a:t>
                      </a:r>
                      <a:r>
                        <a:rPr kumimoji="1" lang="en-US" altLang="ja-JP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® Xeon® </a:t>
                      </a:r>
                    </a:p>
                    <a:p>
                      <a:pPr algn="l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ja-JP" altLang="en-US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プロセッサー </a:t>
                      </a:r>
                      <a:r>
                        <a:rPr kumimoji="1" lang="en-US" altLang="ja-JP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E-2414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ja-JP" altLang="en-US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インテル</a:t>
                      </a:r>
                      <a:r>
                        <a:rPr kumimoji="1" lang="en-US" altLang="ja-JP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® Xeon® E-2436</a:t>
                      </a:r>
                    </a:p>
                    <a:p>
                      <a:pPr algn="l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ja-JP" altLang="en-US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プロセッサー</a:t>
                      </a:r>
                      <a:endParaRPr kumimoji="1" lang="en-US" altLang="ja-JP" sz="11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インテル</a:t>
                      </a: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® Xeon® E-2124G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（</a:t>
                      </a: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4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コア／</a:t>
                      </a: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3.4GHz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232395"/>
                  </a:ext>
                </a:extLst>
              </a:tr>
              <a:tr h="595448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メモリ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16GB DDR5 ECC</a:t>
                      </a:r>
                      <a:endParaRPr kumimoji="1" lang="en-US" altLang="ja-JP" sz="11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※BTO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で増設可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16GB DDR5 ECC</a:t>
                      </a:r>
                      <a:endParaRPr kumimoji="1" lang="en-US" altLang="ja-JP" sz="11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※BTO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で増設可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16GB DDR4-2666 ECC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※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最大</a:t>
                      </a: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32</a:t>
                      </a: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GB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363836"/>
                  </a:ext>
                </a:extLst>
              </a:tr>
              <a:tr h="595448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en-US" altLang="ja-JP" sz="12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ストレージ</a:t>
                      </a:r>
                      <a:endParaRPr kumimoji="1" lang="ja-JP" altLang="en-US" sz="12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500GB NVMe Gen4～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RAID 1（4TB×2）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も選択可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500GB NVMe Gen4～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RAID 1（4TB×2）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も選択可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RAID 1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（ソフトウェア）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2TB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（</a:t>
                      </a: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2TB HDD×2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531508"/>
                  </a:ext>
                </a:extLst>
              </a:tr>
              <a:tr h="816506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保証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1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年間ピックアップ修理保証</a:t>
                      </a:r>
                      <a:endParaRPr kumimoji="1" lang="ja-JP" altLang="en-US" sz="11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＋</a:t>
                      </a: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24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時間</a:t>
                      </a: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365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日電話サポート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※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延長保証も選択可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1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年間ピックアップ修理保証</a:t>
                      </a:r>
                      <a:endParaRPr kumimoji="1" lang="ja-JP" altLang="en-US" sz="110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＋</a:t>
                      </a: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24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時間</a:t>
                      </a: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365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日電話サポート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※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延長保証も選択可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3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年間 翌営業日訪問修理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※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最長</a:t>
                      </a:r>
                      <a:r>
                        <a:rPr lang="en-US" altLang="ja-JP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7</a:t>
                      </a:r>
                      <a:r>
                        <a:rPr lang="ja-JP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年間を選択可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942787"/>
                  </a:ext>
                </a:extLst>
              </a:tr>
              <a:tr h="507177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latin typeface="BIZ UDPゴシック"/>
                        </a:rPr>
                        <a:t>Web</a:t>
                      </a:r>
                      <a:r>
                        <a:rPr lang="ja-JP" altLang="en-US" sz="1200">
                          <a:latin typeface="BIZ UDPゴシック"/>
                        </a:rPr>
                        <a:t>販売価格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450,780</a:t>
                      </a:r>
                      <a:r>
                        <a:rPr kumimoji="1" lang="ja-JP" altLang="en-US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円</a:t>
                      </a:r>
                      <a:r>
                        <a:rPr kumimoji="1" lang="en-US" altLang="ja-JP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</a:t>
                      </a:r>
                      <a:r>
                        <a:rPr kumimoji="1" lang="ja-JP" altLang="en-US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税込</a:t>
                      </a:r>
                      <a:r>
                        <a:rPr kumimoji="1" lang="en-US" altLang="ja-JP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r>
                        <a:rPr kumimoji="1" lang="ja-JP" altLang="en-US" sz="11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～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604,780</a:t>
                      </a:r>
                      <a:r>
                        <a:rPr lang="zh-CN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円（税込）～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ctr">
                        <a:lnSpc>
                          <a:spcPct val="130000"/>
                        </a:lnSpc>
                        <a:spcAft>
                          <a:spcPts val="600"/>
                        </a:spcAft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Segoe UI"/>
                          <a:ea typeface="メイリオ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altLang="zh-CN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634,700</a:t>
                      </a:r>
                      <a:r>
                        <a:rPr lang="zh-CN" altLang="en-US" sz="1100" b="0">
                          <a:solidFill>
                            <a:srgbClr val="141414"/>
                          </a:solidFill>
                          <a:latin typeface="BIZ UDPゴシック"/>
                        </a:rPr>
                        <a:t>円（税込）～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8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771323"/>
                  </a:ext>
                </a:extLst>
              </a:tr>
            </a:tbl>
          </a:graphicData>
        </a:graphic>
      </p:graphicFrame>
      <p:sp>
        <p:nvSpPr>
          <p:cNvPr id="6" name="楕円 5">
            <a:extLst>
              <a:ext uri="{FF2B5EF4-FFF2-40B4-BE49-F238E27FC236}">
                <a16:creationId xmlns:a16="http://schemas.microsoft.com/office/drawing/2014/main" id="{194917FC-2493-576D-9101-FB2B6A5AD634}"/>
              </a:ext>
            </a:extLst>
          </p:cNvPr>
          <p:cNvSpPr/>
          <p:nvPr/>
        </p:nvSpPr>
        <p:spPr>
          <a:xfrm>
            <a:off x="2410122" y="1953323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C40D99E-D219-A97C-6235-2F99AC4673D5}"/>
              </a:ext>
            </a:extLst>
          </p:cNvPr>
          <p:cNvSpPr txBox="1"/>
          <p:nvPr/>
        </p:nvSpPr>
        <p:spPr>
          <a:xfrm>
            <a:off x="471417" y="5581155"/>
            <a:ext cx="11247720" cy="595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</a:pPr>
            <a:r>
              <a:rPr lang="ja-JP" altLang="en-US" sz="1200" b="1">
                <a:solidFill>
                  <a:srgbClr val="14141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 お客様へのご提案目安</a:t>
            </a:r>
            <a:endParaRPr lang="en-US" altLang="ja-JP" sz="1200" b="1">
              <a:solidFill>
                <a:srgbClr val="141414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00000"/>
              </a:lnSpc>
              <a:spcAft>
                <a:spcPts val="100"/>
              </a:spcAft>
            </a:pPr>
            <a:r>
              <a:rPr lang="en-US" altLang="ja-JP" sz="1100">
                <a:solidFill>
                  <a:srgbClr val="14141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25</a:t>
            </a:r>
            <a:r>
              <a:rPr lang="ja-JP" altLang="en-US" sz="1100">
                <a:solidFill>
                  <a:srgbClr val="14141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ユーザー／</a:t>
            </a:r>
            <a:r>
              <a:rPr lang="en-US" altLang="ja-JP" sz="1100">
                <a:solidFill>
                  <a:srgbClr val="14141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50</a:t>
            </a:r>
            <a:r>
              <a:rPr lang="ja-JP" altLang="en-US" sz="1100">
                <a:solidFill>
                  <a:srgbClr val="14141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デバイス以内：</a:t>
            </a:r>
            <a:r>
              <a:rPr lang="en-US" sz="1100">
                <a:solidFill>
                  <a:srgbClr val="14141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RV-X3S01（Essentials）｜</a:t>
            </a:r>
            <a:r>
              <a:rPr lang="ja-JP" altLang="en-US" sz="1100">
                <a:solidFill>
                  <a:srgbClr val="14141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利用拡大を見込む場合：</a:t>
            </a:r>
            <a:r>
              <a:rPr lang="en-US" sz="1100">
                <a:solidFill>
                  <a:srgbClr val="14141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RV-X5S01（Standard）＋</a:t>
            </a:r>
            <a:r>
              <a:rPr lang="ja-JP" altLang="en-US" sz="1100">
                <a:solidFill>
                  <a:srgbClr val="14141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必要数の</a:t>
            </a:r>
            <a:r>
              <a:rPr lang="en-US" sz="1100">
                <a:solidFill>
                  <a:srgbClr val="141414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CAL</a:t>
            </a:r>
            <a:endParaRPr lang="ja-JP" altLang="en-US" sz="1400" b="1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00000"/>
              </a:lnSpc>
            </a:pPr>
            <a:r>
              <a:rPr lang="en-US" altLang="ja-JP" sz="800">
                <a:solidFill>
                  <a:srgbClr val="606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800">
                <a:solidFill>
                  <a:srgbClr val="606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価格・仕様は</a:t>
            </a:r>
            <a:r>
              <a:rPr lang="en-US" altLang="ja-JP" sz="800">
                <a:solidFill>
                  <a:srgbClr val="606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2026</a:t>
            </a:r>
            <a:r>
              <a:rPr lang="ja-JP" altLang="en-US" sz="800">
                <a:solidFill>
                  <a:srgbClr val="606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en-US" altLang="ja-JP" sz="800">
                <a:solidFill>
                  <a:srgbClr val="606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lang="ja-JP" altLang="en-US" sz="800">
                <a:solidFill>
                  <a:srgbClr val="606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800">
                <a:solidFill>
                  <a:srgbClr val="606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</a:t>
            </a:r>
            <a:r>
              <a:rPr lang="ja-JP" altLang="en-US" sz="800">
                <a:solidFill>
                  <a:srgbClr val="606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日時点の公開情報（税込）。参考構成</a:t>
            </a:r>
            <a:r>
              <a:rPr lang="en-US" altLang="ja-JP" sz="800">
                <a:solidFill>
                  <a:srgbClr val="606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</a:t>
            </a:r>
            <a:r>
              <a:rPr lang="ja-JP" altLang="en-US" sz="800">
                <a:solidFill>
                  <a:srgbClr val="606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はメーカー名・製品名を非開示とした構成例です。構成・保守条件が異なるため、比較は選定時の参考としてご利用ください。最新情報は製品ページ・お見積りでご確認ください。</a:t>
            </a:r>
          </a:p>
        </p:txBody>
      </p:sp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FDEBF8CE-E38D-8B1A-7889-7D7E7D663BDC}"/>
              </a:ext>
            </a:extLst>
          </p:cNvPr>
          <p:cNvSpPr/>
          <p:nvPr/>
        </p:nvSpPr>
        <p:spPr>
          <a:xfrm>
            <a:off x="8832403" y="1973977"/>
            <a:ext cx="289433" cy="249110"/>
          </a:xfrm>
          <a:prstGeom prst="triangle">
            <a:avLst/>
          </a:prstGeom>
          <a:noFill/>
          <a:ln w="571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endParaRPr kumimoji="1" lang="ja-JP" altLang="en-US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4" name="図 23" descr="モニター, 光, コンピュータ, 座る が含まれている画像&#10;&#10;自動的に生成された説明">
            <a:extLst>
              <a:ext uri="{FF2B5EF4-FFF2-40B4-BE49-F238E27FC236}">
                <a16:creationId xmlns:a16="http://schemas.microsoft.com/office/drawing/2014/main" id="{61DBA935-7FBA-5902-C848-8BA3A7DE1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048" y="1174312"/>
            <a:ext cx="544194" cy="613155"/>
          </a:xfrm>
          <a:prstGeom prst="rect">
            <a:avLst/>
          </a:prstGeom>
        </p:spPr>
      </p:pic>
      <p:sp>
        <p:nvSpPr>
          <p:cNvPr id="9" name="楕円 8">
            <a:extLst>
              <a:ext uri="{FF2B5EF4-FFF2-40B4-BE49-F238E27FC236}">
                <a16:creationId xmlns:a16="http://schemas.microsoft.com/office/drawing/2014/main" id="{F01633AB-2E1A-FACD-5CB8-5CDDE1ED2CDB}"/>
              </a:ext>
            </a:extLst>
          </p:cNvPr>
          <p:cNvSpPr/>
          <p:nvPr/>
        </p:nvSpPr>
        <p:spPr>
          <a:xfrm>
            <a:off x="5643583" y="1945427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D1578924-2121-A29E-69E0-BA0ED5836D40}"/>
              </a:ext>
            </a:extLst>
          </p:cNvPr>
          <p:cNvSpPr/>
          <p:nvPr/>
        </p:nvSpPr>
        <p:spPr>
          <a:xfrm>
            <a:off x="2410521" y="2539992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二等辺三角形 25">
            <a:extLst>
              <a:ext uri="{FF2B5EF4-FFF2-40B4-BE49-F238E27FC236}">
                <a16:creationId xmlns:a16="http://schemas.microsoft.com/office/drawing/2014/main" id="{7C4230AE-3DC0-A2A7-B392-950F9720549A}"/>
              </a:ext>
            </a:extLst>
          </p:cNvPr>
          <p:cNvSpPr/>
          <p:nvPr/>
        </p:nvSpPr>
        <p:spPr>
          <a:xfrm>
            <a:off x="8832403" y="2574532"/>
            <a:ext cx="289433" cy="249110"/>
          </a:xfrm>
          <a:prstGeom prst="triangle">
            <a:avLst/>
          </a:prstGeom>
          <a:noFill/>
          <a:ln w="571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endParaRPr kumimoji="1" lang="ja-JP" altLang="en-US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8E8418A7-F1B1-FDE0-3B69-C53357E7DF0C}"/>
              </a:ext>
            </a:extLst>
          </p:cNvPr>
          <p:cNvSpPr/>
          <p:nvPr/>
        </p:nvSpPr>
        <p:spPr>
          <a:xfrm>
            <a:off x="5638455" y="2532841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189FFDC9-DC91-E349-8507-0D5E21EFEF3D}"/>
              </a:ext>
            </a:extLst>
          </p:cNvPr>
          <p:cNvSpPr/>
          <p:nvPr/>
        </p:nvSpPr>
        <p:spPr>
          <a:xfrm>
            <a:off x="2410122" y="3138626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二等辺三角形 28">
            <a:extLst>
              <a:ext uri="{FF2B5EF4-FFF2-40B4-BE49-F238E27FC236}">
                <a16:creationId xmlns:a16="http://schemas.microsoft.com/office/drawing/2014/main" id="{A19B3272-25E6-20D9-80C3-0925CB84A87B}"/>
              </a:ext>
            </a:extLst>
          </p:cNvPr>
          <p:cNvSpPr/>
          <p:nvPr/>
        </p:nvSpPr>
        <p:spPr>
          <a:xfrm>
            <a:off x="8834850" y="3187052"/>
            <a:ext cx="289433" cy="249110"/>
          </a:xfrm>
          <a:prstGeom prst="triangle">
            <a:avLst/>
          </a:prstGeom>
          <a:noFill/>
          <a:ln w="571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endParaRPr kumimoji="1" lang="ja-JP" altLang="en-US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C6C9FBAA-4D98-5536-5B2A-9B0BAA41B02D}"/>
              </a:ext>
            </a:extLst>
          </p:cNvPr>
          <p:cNvSpPr/>
          <p:nvPr/>
        </p:nvSpPr>
        <p:spPr>
          <a:xfrm>
            <a:off x="5635776" y="3132220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40778518-C941-8DF8-440D-9767DA574C45}"/>
              </a:ext>
            </a:extLst>
          </p:cNvPr>
          <p:cNvSpPr/>
          <p:nvPr/>
        </p:nvSpPr>
        <p:spPr>
          <a:xfrm>
            <a:off x="2410122" y="3723365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二等辺三角形 31">
            <a:extLst>
              <a:ext uri="{FF2B5EF4-FFF2-40B4-BE49-F238E27FC236}">
                <a16:creationId xmlns:a16="http://schemas.microsoft.com/office/drawing/2014/main" id="{30A565EE-05C0-3087-CBB9-555B5EB97FB4}"/>
              </a:ext>
            </a:extLst>
          </p:cNvPr>
          <p:cNvSpPr/>
          <p:nvPr/>
        </p:nvSpPr>
        <p:spPr>
          <a:xfrm>
            <a:off x="8836615" y="3790746"/>
            <a:ext cx="289433" cy="249110"/>
          </a:xfrm>
          <a:prstGeom prst="triangle">
            <a:avLst/>
          </a:prstGeom>
          <a:noFill/>
          <a:ln w="571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endParaRPr kumimoji="1" lang="ja-JP" altLang="en-US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E31BB13D-5596-5286-C6DF-173CE74C1DEB}"/>
              </a:ext>
            </a:extLst>
          </p:cNvPr>
          <p:cNvSpPr/>
          <p:nvPr/>
        </p:nvSpPr>
        <p:spPr>
          <a:xfrm>
            <a:off x="5632415" y="3722773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D25331F3-236A-184F-6474-CDE9D67BBB37}"/>
              </a:ext>
            </a:extLst>
          </p:cNvPr>
          <p:cNvSpPr/>
          <p:nvPr/>
        </p:nvSpPr>
        <p:spPr>
          <a:xfrm>
            <a:off x="2411205" y="4399278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71F5DA71-75CD-7CF1-2088-29C199D06C25}"/>
              </a:ext>
            </a:extLst>
          </p:cNvPr>
          <p:cNvSpPr/>
          <p:nvPr/>
        </p:nvSpPr>
        <p:spPr>
          <a:xfrm>
            <a:off x="5624971" y="4394362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6B82D8E9-A7B1-2DB2-7988-F6B05BAFE812}"/>
              </a:ext>
            </a:extLst>
          </p:cNvPr>
          <p:cNvSpPr/>
          <p:nvPr/>
        </p:nvSpPr>
        <p:spPr>
          <a:xfrm>
            <a:off x="2410122" y="5106227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8" name="二等辺三角形 37">
            <a:extLst>
              <a:ext uri="{FF2B5EF4-FFF2-40B4-BE49-F238E27FC236}">
                <a16:creationId xmlns:a16="http://schemas.microsoft.com/office/drawing/2014/main" id="{119F1526-C7A2-D4A4-AC90-36F11B21A2AF}"/>
              </a:ext>
            </a:extLst>
          </p:cNvPr>
          <p:cNvSpPr/>
          <p:nvPr/>
        </p:nvSpPr>
        <p:spPr>
          <a:xfrm>
            <a:off x="8847223" y="5136797"/>
            <a:ext cx="289433" cy="249110"/>
          </a:xfrm>
          <a:prstGeom prst="triangle">
            <a:avLst/>
          </a:prstGeom>
          <a:noFill/>
          <a:ln w="571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endParaRPr kumimoji="1" lang="ja-JP" altLang="en-US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FAD44D3B-2785-A923-4832-D77C70EB15A9}"/>
              </a:ext>
            </a:extLst>
          </p:cNvPr>
          <p:cNvSpPr/>
          <p:nvPr/>
        </p:nvSpPr>
        <p:spPr>
          <a:xfrm>
            <a:off x="5632414" y="5106228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0" name="図 39" descr="座る, コンピュータ, テーブル, 写真 が含まれている画像&#10;&#10;自動的に生成された説明">
            <a:extLst>
              <a:ext uri="{FF2B5EF4-FFF2-40B4-BE49-F238E27FC236}">
                <a16:creationId xmlns:a16="http://schemas.microsoft.com/office/drawing/2014/main" id="{32570AC6-CB14-BDF5-A5CA-281746F65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733" y="1216769"/>
            <a:ext cx="829500" cy="528239"/>
          </a:xfrm>
          <a:prstGeom prst="rect">
            <a:avLst/>
          </a:prstGeom>
        </p:spPr>
      </p:pic>
      <p:pic>
        <p:nvPicPr>
          <p:cNvPr id="5" name="図 4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E9D065A-F931-C69F-17F3-D05059585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60" y="291900"/>
            <a:ext cx="1786661" cy="525278"/>
          </a:xfrm>
          <a:prstGeom prst="rect">
            <a:avLst/>
          </a:prstGeom>
        </p:spPr>
      </p:pic>
      <p:sp>
        <p:nvSpPr>
          <p:cNvPr id="3" name="楕円 2">
            <a:extLst>
              <a:ext uri="{FF2B5EF4-FFF2-40B4-BE49-F238E27FC236}">
                <a16:creationId xmlns:a16="http://schemas.microsoft.com/office/drawing/2014/main" id="{6EE862F8-0811-0C0C-54B9-C21703FD1023}"/>
              </a:ext>
            </a:extLst>
          </p:cNvPr>
          <p:cNvSpPr/>
          <p:nvPr/>
        </p:nvSpPr>
        <p:spPr>
          <a:xfrm>
            <a:off x="8847223" y="4399278"/>
            <a:ext cx="289433" cy="310251"/>
          </a:xfrm>
          <a:prstGeom prst="ellipse">
            <a:avLst/>
          </a:prstGeom>
          <a:noFill/>
          <a:ln w="57150" cap="flat" cmpd="sng" algn="ctr">
            <a:solidFill>
              <a:srgbClr val="28889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3058485"/>
      </p:ext>
    </p:extLst>
  </p:cSld>
  <p:clrMapOvr>
    <a:masterClrMapping/>
  </p:clrMapOvr>
</p:sld>
</file>

<file path=ppt/theme/theme1.xml><?xml version="1.0" encoding="utf-8"?>
<a:theme xmlns:a="http://schemas.openxmlformats.org/drawingml/2006/main" name="タイトル_フッターなし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基本テンプレート_フッターSDG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游ゴシック">
      <a:majorFont>
        <a:latin typeface="游ゴシック"/>
        <a:ea typeface="游ゴシック"/>
        <a:cs typeface=""/>
      </a:majorFont>
      <a:minorFont>
        <a:latin typeface="游ゴシック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NS_フッター白_編集禁止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游ゴシック">
      <a:majorFont>
        <a:latin typeface="游ゴシック"/>
        <a:ea typeface="游ゴシック"/>
        <a:cs typeface=""/>
      </a:majorFont>
      <a:minorFont>
        <a:latin typeface="游ゴシック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CCFC627F21580498CBBED4037CA5A71" ma:contentTypeVersion="13" ma:contentTypeDescription="新しいドキュメントを作成します。" ma:contentTypeScope="" ma:versionID="376f6827cc4d6686a575a8c54b37c907">
  <xsd:schema xmlns:xsd="http://www.w3.org/2001/XMLSchema" xmlns:xs="http://www.w3.org/2001/XMLSchema" xmlns:p="http://schemas.microsoft.com/office/2006/metadata/properties" xmlns:ns3="b035d738-0c27-4718-975d-1eb6ee0e0ab9" xmlns:ns4="5124db56-3788-4282-849d-771b17c4f0e9" targetNamespace="http://schemas.microsoft.com/office/2006/metadata/properties" ma:root="true" ma:fieldsID="0b41676c3b27907a2819aa26c9b9403a" ns3:_="" ns4:_="">
    <xsd:import namespace="b035d738-0c27-4718-975d-1eb6ee0e0ab9"/>
    <xsd:import namespace="5124db56-3788-4282-849d-771b17c4f0e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35d738-0c27-4718-975d-1eb6ee0e0ab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24db56-3788-4282-849d-771b17c4f0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C45A8DA-8449-4733-97C8-B91330D275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35d738-0c27-4718-975d-1eb6ee0e0ab9"/>
    <ds:schemaRef ds:uri="5124db56-3788-4282-849d-771b17c4f0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46125-C8B3-437A-B3AD-CEA2F4CDCA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8499B3-DC6D-468C-8500-64CF1F270B6A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035d738-0c27-4718-975d-1eb6ee0e0ab9"/>
    <ds:schemaRef ds:uri="5124db56-3788-4282-849d-771b17c4f0e9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1803</TotalTime>
  <Words>282</Words>
  <Application>Microsoft Office PowerPoint</Application>
  <PresentationFormat>ワイド画面</PresentationFormat>
  <Paragraphs>46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メイリオ</vt:lpstr>
      <vt:lpstr>游ゴシック</vt:lpstr>
      <vt:lpstr>Arial</vt:lpstr>
      <vt:lpstr>Wingdings</vt:lpstr>
      <vt:lpstr>タイトル_フッターなし</vt:lpstr>
      <vt:lpstr>基本テンプレート_フッターSDGs</vt:lpstr>
      <vt:lpstr>SNS_フッター白_編集禁止</vt:lpstr>
      <vt:lpstr>MousePro RVシリーズ｜販売店様向け製品選定ガイド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Iwasaki, Makoto(MOUSE)</dc:creator>
  <cp:lastModifiedBy>Nishio, Kazuki(MOUSE)</cp:lastModifiedBy>
  <cp:revision>67</cp:revision>
  <dcterms:created xsi:type="dcterms:W3CDTF">2021-02-02T06:45:01Z</dcterms:created>
  <dcterms:modified xsi:type="dcterms:W3CDTF">2026-07-14T08:25:22Z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0x010100FCCFC627F21580498CBBED4037CA5A71</vt:lpwstr>
  </property>
</Properties>
</file>