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handoutMasterIdLst>
    <p:handoutMasterId r:id="rId5"/>
  </p:handout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777777"/>
    <a:srgbClr val="0061A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E13B6A-7004-4901-BB7C-0967BFD6D13F}" v="5" dt="2026-07-14T04:54:44.360"/>
    <p1510:client id="{9FAF6AD0-4BDC-4362-B047-798927EF5781}" v="4" dt="2026-07-14T03:16:33.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4" autoAdjust="0"/>
  </p:normalViewPr>
  <p:slideViewPr>
    <p:cSldViewPr snapToGrid="0">
      <p:cViewPr varScale="1">
        <p:scale>
          <a:sx n="63" d="100"/>
          <a:sy n="63" d="100"/>
        </p:scale>
        <p:origin x="2506" y="58"/>
      </p:cViewPr>
      <p:guideLst/>
    </p:cSldViewPr>
  </p:slideViewPr>
  <p:notesTextViewPr>
    <p:cViewPr>
      <p:scale>
        <a:sx n="1" d="1"/>
        <a:sy n="1" d="1"/>
      </p:scale>
      <p:origin x="0" y="0"/>
    </p:cViewPr>
  </p:notesTextViewPr>
  <p:notesViewPr>
    <p:cSldViewPr snapToGrid="0">
      <p:cViewPr varScale="1">
        <p:scale>
          <a:sx n="80" d="100"/>
          <a:sy n="80" d="100"/>
        </p:scale>
        <p:origin x="400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handoutMaster" Target="handoutMasters/handoutMaster1.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io, Kazuki(MOUSE)" userId="52e07700-4e8b-45d0-82b4-92f5920a0178" providerId="ADAL" clId="{75C522E0-C27D-4943-AFCB-A25D27E65401}"/>
    <pc:docChg chg="undo custSel modSld">
      <pc:chgData name="Nishio, Kazuki(MOUSE)" userId="52e07700-4e8b-45d0-82b4-92f5920a0178" providerId="ADAL" clId="{75C522E0-C27D-4943-AFCB-A25D27E65401}" dt="2026-07-14T05:00:40.536" v="96" actId="6549"/>
      <pc:docMkLst>
        <pc:docMk/>
      </pc:docMkLst>
      <pc:sldChg chg="addSp delSp modSp mod">
        <pc:chgData name="Nishio, Kazuki(MOUSE)" userId="52e07700-4e8b-45d0-82b4-92f5920a0178" providerId="ADAL" clId="{75C522E0-C27D-4943-AFCB-A25D27E65401}" dt="2026-07-14T05:00:40.536" v="96" actId="6549"/>
        <pc:sldMkLst>
          <pc:docMk/>
          <pc:sldMk cId="100724033" sldId="256"/>
        </pc:sldMkLst>
        <pc:spChg chg="mod">
          <ac:chgData name="Nishio, Kazuki(MOUSE)" userId="52e07700-4e8b-45d0-82b4-92f5920a0178" providerId="ADAL" clId="{75C522E0-C27D-4943-AFCB-A25D27E65401}" dt="2026-07-14T04:41:52.576" v="52"/>
          <ac:spMkLst>
            <pc:docMk/>
            <pc:sldMk cId="100724033" sldId="256"/>
            <ac:spMk id="2" creationId="{80759B03-5013-F4D0-9E2A-6225A38B054A}"/>
          </ac:spMkLst>
        </pc:spChg>
        <pc:spChg chg="mod">
          <ac:chgData name="Nishio, Kazuki(MOUSE)" userId="52e07700-4e8b-45d0-82b4-92f5920a0178" providerId="ADAL" clId="{75C522E0-C27D-4943-AFCB-A25D27E65401}" dt="2026-07-14T05:00:19.574" v="94" actId="20577"/>
          <ac:spMkLst>
            <pc:docMk/>
            <pc:sldMk cId="100724033" sldId="256"/>
            <ac:spMk id="3" creationId="{0560FEF7-8688-5470-C2F1-FB48F91ABFF4}"/>
          </ac:spMkLst>
        </pc:spChg>
        <pc:spChg chg="mod">
          <ac:chgData name="Nishio, Kazuki(MOUSE)" userId="52e07700-4e8b-45d0-82b4-92f5920a0178" providerId="ADAL" clId="{75C522E0-C27D-4943-AFCB-A25D27E65401}" dt="2026-07-14T04:42:53.476" v="62"/>
          <ac:spMkLst>
            <pc:docMk/>
            <pc:sldMk cId="100724033" sldId="256"/>
            <ac:spMk id="7" creationId="{23785557-C75A-ECC8-8C09-BD64C2CD3A93}"/>
          </ac:spMkLst>
        </pc:spChg>
        <pc:spChg chg="mod">
          <ac:chgData name="Nishio, Kazuki(MOUSE)" userId="52e07700-4e8b-45d0-82b4-92f5920a0178" providerId="ADAL" clId="{75C522E0-C27D-4943-AFCB-A25D27E65401}" dt="2026-07-14T04:42:15.342" v="55"/>
          <ac:spMkLst>
            <pc:docMk/>
            <pc:sldMk cId="100724033" sldId="256"/>
            <ac:spMk id="9" creationId="{78309733-AEF3-FB06-1002-E4594F5A88CD}"/>
          </ac:spMkLst>
        </pc:spChg>
        <pc:spChg chg="add mod">
          <ac:chgData name="Nishio, Kazuki(MOUSE)" userId="52e07700-4e8b-45d0-82b4-92f5920a0178" providerId="ADAL" clId="{75C522E0-C27D-4943-AFCB-A25D27E65401}" dt="2026-07-14T05:00:40.536" v="96" actId="6549"/>
          <ac:spMkLst>
            <pc:docMk/>
            <pc:sldMk cId="100724033" sldId="256"/>
            <ac:spMk id="11" creationId="{B3B5923C-EAE2-B0B9-7C7A-9C8FA861F1F7}"/>
          </ac:spMkLst>
        </pc:spChg>
        <pc:spChg chg="add del mod">
          <ac:chgData name="Nishio, Kazuki(MOUSE)" userId="52e07700-4e8b-45d0-82b4-92f5920a0178" providerId="ADAL" clId="{75C522E0-C27D-4943-AFCB-A25D27E65401}" dt="2026-07-14T03:16:34.809" v="49" actId="478"/>
          <ac:spMkLst>
            <pc:docMk/>
            <pc:sldMk cId="100724033" sldId="256"/>
            <ac:spMk id="14" creationId="{5183E342-D430-768B-3842-E5B8B40AFA11}"/>
          </ac:spMkLst>
        </pc:spChg>
        <pc:spChg chg="add del mod">
          <ac:chgData name="Nishio, Kazuki(MOUSE)" userId="52e07700-4e8b-45d0-82b4-92f5920a0178" providerId="ADAL" clId="{75C522E0-C27D-4943-AFCB-A25D27E65401}" dt="2026-07-14T04:42:00.953" v="54"/>
          <ac:spMkLst>
            <pc:docMk/>
            <pc:sldMk cId="100724033" sldId="256"/>
            <ac:spMk id="14" creationId="{B54B88A2-BDC2-089E-3E22-3D73C0B63EC5}"/>
          </ac:spMkLst>
        </pc:spChg>
        <pc:spChg chg="del">
          <ac:chgData name="Nishio, Kazuki(MOUSE)" userId="52e07700-4e8b-45d0-82b4-92f5920a0178" providerId="ADAL" clId="{75C522E0-C27D-4943-AFCB-A25D27E65401}" dt="2026-07-14T03:16:33.139" v="47" actId="478"/>
          <ac:spMkLst>
            <pc:docMk/>
            <pc:sldMk cId="100724033" sldId="256"/>
            <ac:spMk id="15" creationId="{0CFC23A4-6D78-4598-2FEF-4CAB577BBFCD}"/>
          </ac:spMkLst>
        </pc:spChg>
        <pc:spChg chg="add mod">
          <ac:chgData name="Nishio, Kazuki(MOUSE)" userId="52e07700-4e8b-45d0-82b4-92f5920a0178" providerId="ADAL" clId="{75C522E0-C27D-4943-AFCB-A25D27E65401}" dt="2026-07-14T04:41:38.802" v="51"/>
          <ac:spMkLst>
            <pc:docMk/>
            <pc:sldMk cId="100724033" sldId="256"/>
            <ac:spMk id="17" creationId="{8BA9EE68-B88C-DA57-A7BE-303193F7EA08}"/>
          </ac:spMkLst>
        </pc:spChg>
        <pc:grpChg chg="add mod">
          <ac:chgData name="Nishio, Kazuki(MOUSE)" userId="52e07700-4e8b-45d0-82b4-92f5920a0178" providerId="ADAL" clId="{75C522E0-C27D-4943-AFCB-A25D27E65401}" dt="2026-07-14T03:16:12.260" v="46" actId="1076"/>
          <ac:grpSpMkLst>
            <pc:docMk/>
            <pc:sldMk cId="100724033" sldId="256"/>
            <ac:grpSpMk id="8" creationId="{24F9484B-0ED0-32DD-3E48-2EB66B145B52}"/>
          </ac:grpSpMkLst>
        </pc:grpChg>
        <pc:picChg chg="add mod">
          <ac:chgData name="Nishio, Kazuki(MOUSE)" userId="52e07700-4e8b-45d0-82b4-92f5920a0178" providerId="ADAL" clId="{75C522E0-C27D-4943-AFCB-A25D27E65401}" dt="2026-07-14T04:42:00.953" v="54"/>
          <ac:picMkLst>
            <pc:docMk/>
            <pc:sldMk cId="100724033" sldId="256"/>
            <ac:picMk id="15" creationId="{B0FB7B8E-6A0A-8063-9803-74B2C18E3D98}"/>
          </ac:picMkLst>
        </pc:picChg>
        <pc:picChg chg="del">
          <ac:chgData name="Nishio, Kazuki(MOUSE)" userId="52e07700-4e8b-45d0-82b4-92f5920a0178" providerId="ADAL" clId="{75C522E0-C27D-4943-AFCB-A25D27E65401}" dt="2026-07-14T04:41:59.840" v="53" actId="478"/>
          <ac:picMkLst>
            <pc:docMk/>
            <pc:sldMk cId="100724033" sldId="256"/>
            <ac:picMk id="16" creationId="{68F54E70-6829-AECC-081D-47950AD5E0BE}"/>
          </ac:picMkLst>
        </pc:picChg>
        <pc:picChg chg="add mod">
          <ac:chgData name="Nishio, Kazuki(MOUSE)" userId="52e07700-4e8b-45d0-82b4-92f5920a0178" providerId="ADAL" clId="{75C522E0-C27D-4943-AFCB-A25D27E65401}" dt="2026-07-14T03:16:33.497" v="48"/>
          <ac:picMkLst>
            <pc:docMk/>
            <pc:sldMk cId="100724033" sldId="256"/>
            <ac:picMk id="18" creationId="{64540B99-3C1D-FE17-863C-0F6389E6552D}"/>
          </ac:picMkLst>
        </pc:picChg>
        <pc:picChg chg="del">
          <ac:chgData name="Nishio, Kazuki(MOUSE)" userId="52e07700-4e8b-45d0-82b4-92f5920a0178" providerId="ADAL" clId="{75C522E0-C27D-4943-AFCB-A25D27E65401}" dt="2026-07-14T03:16:33.139" v="47" actId="478"/>
          <ac:picMkLst>
            <pc:docMk/>
            <pc:sldMk cId="100724033" sldId="256"/>
            <ac:picMk id="21" creationId="{D621EE6F-94CE-28DF-F34D-061D5DD3EBEF}"/>
          </ac:picMkLst>
        </pc:picChg>
        <pc:picChg chg="mod">
          <ac:chgData name="Nishio, Kazuki(MOUSE)" userId="52e07700-4e8b-45d0-82b4-92f5920a0178" providerId="ADAL" clId="{75C522E0-C27D-4943-AFCB-A25D27E65401}" dt="2026-07-14T03:16:07.998" v="44" actId="164"/>
          <ac:picMkLst>
            <pc:docMk/>
            <pc:sldMk cId="100724033" sldId="256"/>
            <ac:picMk id="22" creationId="{F8670277-9A50-5ED1-53A1-AFC8EC8D8EB3}"/>
          </ac:picMkLst>
        </pc:picChg>
        <pc:picChg chg="mod">
          <ac:chgData name="Nishio, Kazuki(MOUSE)" userId="52e07700-4e8b-45d0-82b4-92f5920a0178" providerId="ADAL" clId="{75C522E0-C27D-4943-AFCB-A25D27E65401}" dt="2026-07-14T03:16:07.998" v="44" actId="164"/>
          <ac:picMkLst>
            <pc:docMk/>
            <pc:sldMk cId="100724033" sldId="256"/>
            <ac:picMk id="25" creationId="{A680ABDF-100B-6AF0-B248-A615A9C0915E}"/>
          </ac:picMkLst>
        </pc:picChg>
      </pc:sldChg>
      <pc:sldChg chg="addSp delSp modSp mod">
        <pc:chgData name="Nishio, Kazuki(MOUSE)" userId="52e07700-4e8b-45d0-82b4-92f5920a0178" providerId="ADAL" clId="{75C522E0-C27D-4943-AFCB-A25D27E65401}" dt="2026-07-14T04:55:31.881" v="92" actId="14100"/>
        <pc:sldMkLst>
          <pc:docMk/>
          <pc:sldMk cId="1932847819" sldId="257"/>
        </pc:sldMkLst>
        <pc:spChg chg="add del mod">
          <ac:chgData name="Nishio, Kazuki(MOUSE)" userId="52e07700-4e8b-45d0-82b4-92f5920a0178" providerId="ADAL" clId="{75C522E0-C27D-4943-AFCB-A25D27E65401}" dt="2026-07-14T04:45:32.156" v="64"/>
          <ac:spMkLst>
            <pc:docMk/>
            <pc:sldMk cId="1932847819" sldId="257"/>
            <ac:spMk id="3" creationId="{D22385CF-8F5D-D52D-91CE-5DA3F54D3E54}"/>
          </ac:spMkLst>
        </pc:spChg>
        <pc:spChg chg="add del mod">
          <ac:chgData name="Nishio, Kazuki(MOUSE)" userId="52e07700-4e8b-45d0-82b4-92f5920a0178" providerId="ADAL" clId="{75C522E0-C27D-4943-AFCB-A25D27E65401}" dt="2026-07-14T03:04:04.431" v="2"/>
          <ac:spMkLst>
            <pc:docMk/>
            <pc:sldMk cId="1932847819" sldId="257"/>
            <ac:spMk id="3" creationId="{E90D8891-EDAD-BC02-E8FF-08DDCBF8EF08}"/>
          </ac:spMkLst>
        </pc:spChg>
        <pc:spChg chg="add del mod">
          <ac:chgData name="Nishio, Kazuki(MOUSE)" userId="52e07700-4e8b-45d0-82b4-92f5920a0178" providerId="ADAL" clId="{75C522E0-C27D-4943-AFCB-A25D27E65401}" dt="2026-07-14T04:54:44.360" v="74"/>
          <ac:spMkLst>
            <pc:docMk/>
            <pc:sldMk cId="1932847819" sldId="257"/>
            <ac:spMk id="19" creationId="{30F31453-C883-70ED-B14D-38C26275CD31}"/>
          </ac:spMkLst>
        </pc:spChg>
        <pc:graphicFrameChg chg="add del mod modGraphic">
          <ac:chgData name="Nishio, Kazuki(MOUSE)" userId="52e07700-4e8b-45d0-82b4-92f5920a0178" providerId="ADAL" clId="{75C522E0-C27D-4943-AFCB-A25D27E65401}" dt="2026-07-14T04:45:30.525" v="63" actId="478"/>
          <ac:graphicFrameMkLst>
            <pc:docMk/>
            <pc:sldMk cId="1932847819" sldId="257"/>
            <ac:graphicFrameMk id="5" creationId="{CAC48B67-A5ED-17DC-3032-665E1FFEA4E7}"/>
          </ac:graphicFrameMkLst>
        </pc:graphicFrameChg>
        <pc:graphicFrameChg chg="add del mod modGraphic">
          <ac:chgData name="Nishio, Kazuki(MOUSE)" userId="52e07700-4e8b-45d0-82b4-92f5920a0178" providerId="ADAL" clId="{75C522E0-C27D-4943-AFCB-A25D27E65401}" dt="2026-07-14T04:54:42.734" v="73" actId="478"/>
          <ac:graphicFrameMkLst>
            <pc:docMk/>
            <pc:sldMk cId="1932847819" sldId="257"/>
            <ac:graphicFrameMk id="6" creationId="{CAB8E052-D3CB-F12C-D218-872A07EFF1A6}"/>
          </ac:graphicFrameMkLst>
        </pc:graphicFrameChg>
        <pc:graphicFrameChg chg="add mod modGraphic">
          <ac:chgData name="Nishio, Kazuki(MOUSE)" userId="52e07700-4e8b-45d0-82b4-92f5920a0178" providerId="ADAL" clId="{75C522E0-C27D-4943-AFCB-A25D27E65401}" dt="2026-07-14T04:55:31.881" v="92" actId="14100"/>
          <ac:graphicFrameMkLst>
            <pc:docMk/>
            <pc:sldMk cId="1932847819" sldId="257"/>
            <ac:graphicFrameMk id="20" creationId="{B0178BF2-A1DA-A2DD-A9DC-E3E328B6A7D8}"/>
          </ac:graphicFrameMkLst>
        </pc:graphicFrameChg>
        <pc:graphicFrameChg chg="del modGraphic">
          <ac:chgData name="Nishio, Kazuki(MOUSE)" userId="52e07700-4e8b-45d0-82b4-92f5920a0178" providerId="ADAL" clId="{75C522E0-C27D-4943-AFCB-A25D27E65401}" dt="2026-07-14T03:00:55.836" v="1" actId="478"/>
          <ac:graphicFrameMkLst>
            <pc:docMk/>
            <pc:sldMk cId="1932847819" sldId="257"/>
            <ac:graphicFrameMk id="21" creationId="{2B9284B7-0C6A-28B2-40B2-70D9610C340B}"/>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1E2A2CD-40BC-17E0-A7AA-5F7A20098B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3E791030-A450-001B-FC22-0990AB007C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858E21-7D77-482E-9071-ADCFC5509825}" type="datetimeFigureOut">
              <a:rPr kumimoji="1" lang="ja-JP" altLang="en-US" smtClean="0"/>
              <a:t>2026/7/14</a:t>
            </a:fld>
            <a:endParaRPr kumimoji="1" lang="ja-JP" altLang="en-US"/>
          </a:p>
        </p:txBody>
      </p:sp>
      <p:sp>
        <p:nvSpPr>
          <p:cNvPr id="4" name="フッター プレースホルダー 3">
            <a:extLst>
              <a:ext uri="{FF2B5EF4-FFF2-40B4-BE49-F238E27FC236}">
                <a16:creationId xmlns:a16="http://schemas.microsoft.com/office/drawing/2014/main" id="{F1D56F35-E66F-D8F1-EB8C-8EE6A6970D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8570C45-6315-8A9B-25C0-C7416D82B5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17A87F-F746-40C2-B67E-75AEDB7401C8}" type="slidenum">
              <a:rPr kumimoji="1" lang="ja-JP" altLang="en-US" smtClean="0"/>
              <a:t>‹#›</a:t>
            </a:fld>
            <a:endParaRPr kumimoji="1" lang="ja-JP" altLang="en-US"/>
          </a:p>
        </p:txBody>
      </p:sp>
    </p:spTree>
    <p:extLst>
      <p:ext uri="{BB962C8B-B14F-4D97-AF65-F5344CB8AC3E}">
        <p14:creationId xmlns:p14="http://schemas.microsoft.com/office/powerpoint/2010/main" val="581639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BE4E2-9593-46E2-BA7E-E6E21611440A}" type="datetimeFigureOut">
              <a:rPr kumimoji="1" lang="ja-JP" altLang="en-US" smtClean="0"/>
              <a:t>2026/7/14</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96FC3-E35E-4B03-8548-E2C7FAC1AA31}" type="slidenum">
              <a:rPr kumimoji="1" lang="ja-JP" altLang="en-US" smtClean="0"/>
              <a:t>‹#›</a:t>
            </a:fld>
            <a:endParaRPr kumimoji="1" lang="ja-JP" altLang="en-US"/>
          </a:p>
        </p:txBody>
      </p:sp>
    </p:spTree>
    <p:extLst>
      <p:ext uri="{BB962C8B-B14F-4D97-AF65-F5344CB8AC3E}">
        <p14:creationId xmlns:p14="http://schemas.microsoft.com/office/powerpoint/2010/main" val="22940382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5" name="図 4" descr="背景パターン&#10;&#10;自動的に生成された説明">
            <a:extLst>
              <a:ext uri="{FF2B5EF4-FFF2-40B4-BE49-F238E27FC236}">
                <a16:creationId xmlns:a16="http://schemas.microsoft.com/office/drawing/2014/main" id="{C79DBA97-6884-476A-5080-1F263E7894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20" y="-1"/>
            <a:ext cx="6858000" cy="5519963"/>
          </a:xfrm>
          <a:prstGeom prst="rect">
            <a:avLst/>
          </a:prstGeom>
        </p:spPr>
      </p:pic>
      <p:pic>
        <p:nvPicPr>
          <p:cNvPr id="4" name="図 3" descr="背景パターン&#10;&#10;自動的に生成された説明">
            <a:extLst>
              <a:ext uri="{FF2B5EF4-FFF2-40B4-BE49-F238E27FC236}">
                <a16:creationId xmlns:a16="http://schemas.microsoft.com/office/drawing/2014/main" id="{802DD5FD-F142-91A3-FEAA-D828E772E3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2" y="5522894"/>
            <a:ext cx="6858000" cy="4400874"/>
          </a:xfrm>
          <a:prstGeom prst="rect">
            <a:avLst/>
          </a:prstGeom>
        </p:spPr>
      </p:pic>
      <p:sp>
        <p:nvSpPr>
          <p:cNvPr id="48" name="スクロール: 横 47">
            <a:extLst>
              <a:ext uri="{FF2B5EF4-FFF2-40B4-BE49-F238E27FC236}">
                <a16:creationId xmlns:a16="http://schemas.microsoft.com/office/drawing/2014/main" id="{1831A813-9488-4034-95F0-B19F407CF6EE}"/>
              </a:ext>
            </a:extLst>
          </p:cNvPr>
          <p:cNvSpPr/>
          <p:nvPr userDrawn="1"/>
        </p:nvSpPr>
        <p:spPr>
          <a:xfrm>
            <a:off x="606911" y="5684549"/>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ポイント①</a:t>
            </a:r>
          </a:p>
        </p:txBody>
      </p:sp>
      <p:sp>
        <p:nvSpPr>
          <p:cNvPr id="50" name="スクロール: 横 49">
            <a:extLst>
              <a:ext uri="{FF2B5EF4-FFF2-40B4-BE49-F238E27FC236}">
                <a16:creationId xmlns:a16="http://schemas.microsoft.com/office/drawing/2014/main" id="{90300FAD-E59A-A9C4-5C22-9D08305AF43E}"/>
              </a:ext>
            </a:extLst>
          </p:cNvPr>
          <p:cNvSpPr/>
          <p:nvPr userDrawn="1"/>
        </p:nvSpPr>
        <p:spPr>
          <a:xfrm>
            <a:off x="2853555" y="5684549"/>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ポイント②</a:t>
            </a:r>
          </a:p>
        </p:txBody>
      </p:sp>
      <p:sp>
        <p:nvSpPr>
          <p:cNvPr id="52" name="スクロール: 横 51">
            <a:extLst>
              <a:ext uri="{FF2B5EF4-FFF2-40B4-BE49-F238E27FC236}">
                <a16:creationId xmlns:a16="http://schemas.microsoft.com/office/drawing/2014/main" id="{7681E28D-887F-5EBC-8FB9-6B7282428BFB}"/>
              </a:ext>
            </a:extLst>
          </p:cNvPr>
          <p:cNvSpPr/>
          <p:nvPr userDrawn="1"/>
        </p:nvSpPr>
        <p:spPr>
          <a:xfrm>
            <a:off x="5108778" y="5714263"/>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ポイント③</a:t>
            </a:r>
          </a:p>
        </p:txBody>
      </p:sp>
      <p:sp>
        <p:nvSpPr>
          <p:cNvPr id="53" name="フローチャート: 端子 52">
            <a:extLst>
              <a:ext uri="{FF2B5EF4-FFF2-40B4-BE49-F238E27FC236}">
                <a16:creationId xmlns:a16="http://schemas.microsoft.com/office/drawing/2014/main" id="{12BE6B3C-DCEA-58A0-6045-CC6C91084D44}"/>
              </a:ext>
            </a:extLst>
          </p:cNvPr>
          <p:cNvSpPr/>
          <p:nvPr userDrawn="1"/>
        </p:nvSpPr>
        <p:spPr>
          <a:xfrm>
            <a:off x="4891538"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詳しくはこちら</a:t>
            </a:r>
          </a:p>
        </p:txBody>
      </p:sp>
      <p:cxnSp>
        <p:nvCxnSpPr>
          <p:cNvPr id="54" name="直線コネクタ 53">
            <a:extLst>
              <a:ext uri="{FF2B5EF4-FFF2-40B4-BE49-F238E27FC236}">
                <a16:creationId xmlns:a16="http://schemas.microsoft.com/office/drawing/2014/main" id="{A832E900-4A75-FC4A-DC0D-DA750BDD518F}"/>
              </a:ext>
            </a:extLst>
          </p:cNvPr>
          <p:cNvCxnSpPr>
            <a:cxnSpLocks/>
          </p:cNvCxnSpPr>
          <p:nvPr userDrawn="1"/>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42880F72-E3A2-FA1A-1E35-7E0D94C5763F}"/>
              </a:ext>
            </a:extLst>
          </p:cNvPr>
          <p:cNvCxnSpPr>
            <a:cxnSpLocks/>
          </p:cNvCxnSpPr>
          <p:nvPr userDrawn="1"/>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フローチャート: 端子 57">
            <a:extLst>
              <a:ext uri="{FF2B5EF4-FFF2-40B4-BE49-F238E27FC236}">
                <a16:creationId xmlns:a16="http://schemas.microsoft.com/office/drawing/2014/main" id="{0A4502D3-8FFF-3F78-6DCA-D2411DD2C176}"/>
              </a:ext>
            </a:extLst>
          </p:cNvPr>
          <p:cNvSpPr/>
          <p:nvPr userDrawn="1"/>
        </p:nvSpPr>
        <p:spPr>
          <a:xfrm>
            <a:off x="2640604"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主な仕様</a:t>
            </a:r>
          </a:p>
        </p:txBody>
      </p:sp>
      <p:sp>
        <p:nvSpPr>
          <p:cNvPr id="59" name="フローチャート: 端子 58">
            <a:extLst>
              <a:ext uri="{FF2B5EF4-FFF2-40B4-BE49-F238E27FC236}">
                <a16:creationId xmlns:a16="http://schemas.microsoft.com/office/drawing/2014/main" id="{B117453D-70EF-27C5-FFAA-95756381E7C5}"/>
              </a:ext>
            </a:extLst>
          </p:cNvPr>
          <p:cNvSpPr/>
          <p:nvPr userDrawn="1"/>
        </p:nvSpPr>
        <p:spPr>
          <a:xfrm>
            <a:off x="389671"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製品名等</a:t>
            </a:r>
          </a:p>
        </p:txBody>
      </p:sp>
      <p:cxnSp>
        <p:nvCxnSpPr>
          <p:cNvPr id="64" name="直線コネクタ 63">
            <a:extLst>
              <a:ext uri="{FF2B5EF4-FFF2-40B4-BE49-F238E27FC236}">
                <a16:creationId xmlns:a16="http://schemas.microsoft.com/office/drawing/2014/main" id="{46323ADC-0889-BECC-58FD-69D523B165D8}"/>
              </a:ext>
            </a:extLst>
          </p:cNvPr>
          <p:cNvCxnSpPr>
            <a:cxnSpLocks/>
          </p:cNvCxnSpPr>
          <p:nvPr userDrawn="1"/>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C23F3ABF-05CC-0674-F5A1-5F338E78BA0B}"/>
              </a:ext>
            </a:extLst>
          </p:cNvPr>
          <p:cNvCxnSpPr>
            <a:cxnSpLocks/>
          </p:cNvCxnSpPr>
          <p:nvPr userDrawn="1"/>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図プレースホルダー 31">
            <a:extLst>
              <a:ext uri="{FF2B5EF4-FFF2-40B4-BE49-F238E27FC236}">
                <a16:creationId xmlns:a16="http://schemas.microsoft.com/office/drawing/2014/main" id="{A9E79DDF-1FA8-C2EA-F88A-B30B9B0FAB7C}"/>
              </a:ext>
            </a:extLst>
          </p:cNvPr>
          <p:cNvSpPr>
            <a:spLocks noGrp="1"/>
          </p:cNvSpPr>
          <p:nvPr>
            <p:ph type="pic" sz="quarter" idx="14"/>
          </p:nvPr>
        </p:nvSpPr>
        <p:spPr>
          <a:xfrm>
            <a:off x="5192564" y="8551178"/>
            <a:ext cx="974725" cy="976312"/>
          </a:xfrm>
        </p:spPr>
        <p:txBody>
          <a:bodyPr/>
          <a:lstStyle/>
          <a:p>
            <a:endParaRPr kumimoji="1" lang="ja-JP" altLang="en-US" dirty="0"/>
          </a:p>
        </p:txBody>
      </p:sp>
      <p:sp>
        <p:nvSpPr>
          <p:cNvPr id="74" name="テキスト プレースホルダー 446">
            <a:extLst>
              <a:ext uri="{FF2B5EF4-FFF2-40B4-BE49-F238E27FC236}">
                <a16:creationId xmlns:a16="http://schemas.microsoft.com/office/drawing/2014/main" id="{E3A3C014-8B74-DC8B-6EEB-7F472869ABD1}"/>
              </a:ext>
            </a:extLst>
          </p:cNvPr>
          <p:cNvSpPr txBox="1">
            <a:spLocks/>
          </p:cNvSpPr>
          <p:nvPr userDrawn="1"/>
        </p:nvSpPr>
        <p:spPr>
          <a:xfrm>
            <a:off x="5267901" y="9653715"/>
            <a:ext cx="1554319" cy="182322"/>
          </a:xfrm>
          <a:prstGeom prst="rect">
            <a:avLst/>
          </a:prstGeom>
        </p:spPr>
        <p:txBody>
          <a:bodyPr vert="horz" lIns="91440" tIns="45720" rIns="91440" bIns="45720" rtlCol="0">
            <a:noAutofit/>
          </a:bodyPr>
          <a:lstStyle>
            <a:lvl1pPr marL="0" indent="0" algn="r" defTabSz="685800" rtl="0" eaLnBrk="1" latinLnBrk="0" hangingPunct="1">
              <a:lnSpc>
                <a:spcPct val="90000"/>
              </a:lnSpc>
              <a:spcBef>
                <a:spcPts val="750"/>
              </a:spcBef>
              <a:buFont typeface="Arial" panose="020B0604020202020204" pitchFamily="34" charset="0"/>
              <a:buNone/>
              <a:defRPr kumimoji="1" sz="1050" b="0" kern="1200">
                <a:solidFill>
                  <a:schemeClr val="tx1"/>
                </a:solidFill>
                <a:latin typeface="游ゴシック" panose="020B0400000000000000" pitchFamily="50" charset="-128"/>
                <a:ea typeface="游ゴシック" panose="020B0400000000000000" pitchFamily="50" charset="-128"/>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en-US" altLang="ja-JP"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rPr>
              <a:t>※</a:t>
            </a:r>
            <a:r>
              <a:rPr kumimoji="1" lang="ja-JP" altLang="en-US"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rPr>
              <a:t>画像はイメージです</a:t>
            </a:r>
            <a:endParaRPr kumimoji="1" lang="en-US" altLang="ja-JP"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endParaRPr>
          </a:p>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1" lang="ja-JP" altLang="en-US"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endParaRPr>
          </a:p>
        </p:txBody>
      </p:sp>
      <p:sp>
        <p:nvSpPr>
          <p:cNvPr id="75" name="図プレースホルダー 25">
            <a:extLst>
              <a:ext uri="{FF2B5EF4-FFF2-40B4-BE49-F238E27FC236}">
                <a16:creationId xmlns:a16="http://schemas.microsoft.com/office/drawing/2014/main" id="{9E99216B-B7FA-E3BF-F758-F1912DEE38D3}"/>
              </a:ext>
            </a:extLst>
          </p:cNvPr>
          <p:cNvSpPr>
            <a:spLocks noGrp="1"/>
          </p:cNvSpPr>
          <p:nvPr>
            <p:ph type="pic" sz="quarter" idx="12"/>
          </p:nvPr>
        </p:nvSpPr>
        <p:spPr>
          <a:xfrm>
            <a:off x="2470703" y="6624438"/>
            <a:ext cx="1908000" cy="1080000"/>
          </a:xfrm>
        </p:spPr>
        <p:txBody>
          <a:bodyPr/>
          <a:lstStyle/>
          <a:p>
            <a:endParaRPr kumimoji="1" lang="ja-JP" altLang="en-US" dirty="0"/>
          </a:p>
        </p:txBody>
      </p:sp>
      <p:sp>
        <p:nvSpPr>
          <p:cNvPr id="76" name="図プレースホルダー 21">
            <a:extLst>
              <a:ext uri="{FF2B5EF4-FFF2-40B4-BE49-F238E27FC236}">
                <a16:creationId xmlns:a16="http://schemas.microsoft.com/office/drawing/2014/main" id="{98CF3F19-757A-6344-869C-DC242426712F}"/>
              </a:ext>
            </a:extLst>
          </p:cNvPr>
          <p:cNvSpPr>
            <a:spLocks noGrp="1"/>
          </p:cNvSpPr>
          <p:nvPr>
            <p:ph type="pic" sz="quarter" idx="10"/>
          </p:nvPr>
        </p:nvSpPr>
        <p:spPr>
          <a:xfrm>
            <a:off x="497353" y="1399987"/>
            <a:ext cx="5854700" cy="3952875"/>
          </a:xfrm>
        </p:spPr>
        <p:txBody>
          <a:bodyPr/>
          <a:lstStyle/>
          <a:p>
            <a:endParaRPr kumimoji="1" lang="ja-JP" altLang="en-US"/>
          </a:p>
        </p:txBody>
      </p:sp>
      <p:sp>
        <p:nvSpPr>
          <p:cNvPr id="77" name="図プレースホルダー 23">
            <a:extLst>
              <a:ext uri="{FF2B5EF4-FFF2-40B4-BE49-F238E27FC236}">
                <a16:creationId xmlns:a16="http://schemas.microsoft.com/office/drawing/2014/main" id="{8878F405-DA12-B0F8-9FB1-1A127B427911}"/>
              </a:ext>
            </a:extLst>
          </p:cNvPr>
          <p:cNvSpPr>
            <a:spLocks noGrp="1"/>
          </p:cNvSpPr>
          <p:nvPr>
            <p:ph type="pic" sz="quarter" idx="11"/>
          </p:nvPr>
        </p:nvSpPr>
        <p:spPr>
          <a:xfrm>
            <a:off x="224059" y="6624438"/>
            <a:ext cx="1908000" cy="1080000"/>
          </a:xfrm>
        </p:spPr>
        <p:txBody>
          <a:bodyPr/>
          <a:lstStyle/>
          <a:p>
            <a:endParaRPr kumimoji="1" lang="ja-JP" altLang="en-US" dirty="0"/>
          </a:p>
        </p:txBody>
      </p:sp>
      <p:sp>
        <p:nvSpPr>
          <p:cNvPr id="78" name="図プレースホルダー 29">
            <a:extLst>
              <a:ext uri="{FF2B5EF4-FFF2-40B4-BE49-F238E27FC236}">
                <a16:creationId xmlns:a16="http://schemas.microsoft.com/office/drawing/2014/main" id="{77DE5911-9535-A107-5413-ADF2B84AF152}"/>
              </a:ext>
            </a:extLst>
          </p:cNvPr>
          <p:cNvSpPr>
            <a:spLocks noGrp="1"/>
          </p:cNvSpPr>
          <p:nvPr>
            <p:ph type="pic" sz="quarter" idx="13"/>
          </p:nvPr>
        </p:nvSpPr>
        <p:spPr>
          <a:xfrm>
            <a:off x="4725927" y="6624438"/>
            <a:ext cx="1908000" cy="1080000"/>
          </a:xfrm>
        </p:spPr>
        <p:txBody>
          <a:bodyPr/>
          <a:lstStyle/>
          <a:p>
            <a:endParaRPr kumimoji="1" lang="ja-JP" altLang="en-US" dirty="0"/>
          </a:p>
        </p:txBody>
      </p:sp>
      <p:sp>
        <p:nvSpPr>
          <p:cNvPr id="3" name="図プレースホルダー 23">
            <a:extLst>
              <a:ext uri="{FF2B5EF4-FFF2-40B4-BE49-F238E27FC236}">
                <a16:creationId xmlns:a16="http://schemas.microsoft.com/office/drawing/2014/main" id="{E3D405E3-0220-C651-25BB-521A6B5D6374}"/>
              </a:ext>
            </a:extLst>
          </p:cNvPr>
          <p:cNvSpPr>
            <a:spLocks noGrp="1"/>
          </p:cNvSpPr>
          <p:nvPr>
            <p:ph type="pic" sz="quarter" idx="15"/>
          </p:nvPr>
        </p:nvSpPr>
        <p:spPr>
          <a:xfrm>
            <a:off x="219121" y="168478"/>
            <a:ext cx="3708882" cy="599932"/>
          </a:xfrm>
        </p:spPr>
        <p:txBody>
          <a:bodyPr/>
          <a:lstStyle/>
          <a:p>
            <a:endParaRPr kumimoji="1" lang="ja-JP" altLang="en-US" dirty="0"/>
          </a:p>
        </p:txBody>
      </p:sp>
    </p:spTree>
    <p:extLst>
      <p:ext uri="{BB962C8B-B14F-4D97-AF65-F5344CB8AC3E}">
        <p14:creationId xmlns:p14="http://schemas.microsoft.com/office/powerpoint/2010/main" val="1650624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28DF2543-FBD6-18DB-DA6C-ABC5F442BDFF}"/>
              </a:ext>
            </a:extLst>
          </p:cNvPr>
          <p:cNvSpPr txBox="1"/>
          <p:nvPr userDrawn="1"/>
        </p:nvSpPr>
        <p:spPr>
          <a:xfrm>
            <a:off x="223213" y="241298"/>
            <a:ext cx="6402595" cy="246221"/>
          </a:xfrm>
          <a:prstGeom prst="rect">
            <a:avLst/>
          </a:prstGeom>
          <a:noFill/>
        </p:spPr>
        <p:txBody>
          <a:bodyPr wrap="square" rtlCol="0">
            <a:spAutoFit/>
          </a:bodyPr>
          <a:lstStyle/>
          <a:p>
            <a:r>
              <a:rPr kumimoji="1" lang="ja-JP" altLang="en-US" sz="1000" b="1" dirty="0">
                <a:latin typeface="游ゴシック" panose="020B0400000000000000" pitchFamily="50" charset="-128"/>
                <a:ea typeface="游ゴシック" panose="020B0400000000000000" pitchFamily="50" charset="-128"/>
              </a:rPr>
              <a:t>■製品仕様</a:t>
            </a:r>
            <a:endParaRPr kumimoji="1" lang="ja-JP" altLang="en-US" sz="1000" dirty="0">
              <a:latin typeface="游ゴシック" panose="020B0400000000000000" pitchFamily="50" charset="-128"/>
              <a:ea typeface="游ゴシック" panose="020B0400000000000000" pitchFamily="50" charset="-128"/>
            </a:endParaRPr>
          </a:p>
        </p:txBody>
      </p:sp>
      <p:sp>
        <p:nvSpPr>
          <p:cNvPr id="13" name="表プレースホルダー 12">
            <a:extLst>
              <a:ext uri="{FF2B5EF4-FFF2-40B4-BE49-F238E27FC236}">
                <a16:creationId xmlns:a16="http://schemas.microsoft.com/office/drawing/2014/main" id="{30FDCC15-EA5C-9286-F1A5-83273380241D}"/>
              </a:ext>
            </a:extLst>
          </p:cNvPr>
          <p:cNvSpPr>
            <a:spLocks noGrp="1"/>
          </p:cNvSpPr>
          <p:nvPr>
            <p:ph type="tbl" sz="quarter" idx="12" hasCustomPrompt="1"/>
          </p:nvPr>
        </p:nvSpPr>
        <p:spPr>
          <a:xfrm>
            <a:off x="182429" y="585782"/>
            <a:ext cx="6510337" cy="6200417"/>
          </a:xfrm>
        </p:spPr>
        <p:txBody>
          <a:bodyPr/>
          <a:lstStyle>
            <a:lvl1pPr>
              <a:defRPr/>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1" lang="en-US" altLang="ja-JP" dirty="0"/>
              <a:t>PC </a:t>
            </a:r>
            <a:r>
              <a:rPr kumimoji="1" lang="ja-JP" altLang="en-US" dirty="0"/>
              <a:t>スペック表　貼り付け部分</a:t>
            </a:r>
          </a:p>
          <a:p>
            <a:endParaRPr kumimoji="1" lang="ja-JP" altLang="en-US" dirty="0"/>
          </a:p>
        </p:txBody>
      </p:sp>
    </p:spTree>
    <p:extLst>
      <p:ext uri="{BB962C8B-B14F-4D97-AF65-F5344CB8AC3E}">
        <p14:creationId xmlns:p14="http://schemas.microsoft.com/office/powerpoint/2010/main" val="694562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AF2CABF-5E98-4757-BDDF-0F8DDF8FD26D}" type="datetimeFigureOut">
              <a:rPr kumimoji="1" lang="ja-JP" altLang="en-US" smtClean="0"/>
              <a:t>2026/7/14</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420D780-C812-4AB2-B656-A3479F3D6B01}" type="slidenum">
              <a:rPr kumimoji="1" lang="ja-JP" altLang="en-US" smtClean="0"/>
              <a:t>‹#›</a:t>
            </a:fld>
            <a:endParaRPr kumimoji="1" lang="ja-JP" altLang="en-US"/>
          </a:p>
        </p:txBody>
      </p:sp>
    </p:spTree>
    <p:extLst>
      <p:ext uri="{BB962C8B-B14F-4D97-AF65-F5344CB8AC3E}">
        <p14:creationId xmlns:p14="http://schemas.microsoft.com/office/powerpoint/2010/main" val="63152077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mouse-jp.co.jp/store/g/gmpro-rvx5s01b7acast02dec/"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プレースホルダー 28" descr="グラフィカル ユーザー インターフェイス が含まれている画像&#10;&#10;AI 生成コンテンツは誤りを含む可能性があります。">
            <a:extLst>
              <a:ext uri="{FF2B5EF4-FFF2-40B4-BE49-F238E27FC236}">
                <a16:creationId xmlns:a16="http://schemas.microsoft.com/office/drawing/2014/main" id="{2A794716-27A8-5493-23A9-F94494A0D8C7}"/>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5" r="285"/>
          <a:stretch>
            <a:fillRect/>
          </a:stretch>
        </p:blipFill>
        <p:spPr>
          <a:xfrm>
            <a:off x="223838" y="6624638"/>
            <a:ext cx="1908175" cy="1079500"/>
          </a:xfrm>
        </p:spPr>
      </p:pic>
      <p:sp>
        <p:nvSpPr>
          <p:cNvPr id="2" name="テキスト ボックス 1">
            <a:extLst>
              <a:ext uri="{FF2B5EF4-FFF2-40B4-BE49-F238E27FC236}">
                <a16:creationId xmlns:a16="http://schemas.microsoft.com/office/drawing/2014/main" id="{80759B03-5013-F4D0-9E2A-6225A38B054A}"/>
              </a:ext>
            </a:extLst>
          </p:cNvPr>
          <p:cNvSpPr txBox="1"/>
          <p:nvPr/>
        </p:nvSpPr>
        <p:spPr>
          <a:xfrm>
            <a:off x="219121" y="5919390"/>
            <a:ext cx="1917879" cy="646331"/>
          </a:xfrm>
          <a:prstGeom prst="rect">
            <a:avLst/>
          </a:prstGeom>
          <a:noFill/>
        </p:spPr>
        <p:txBody>
          <a:bodyPr wrap="square">
            <a:spAutoFit/>
          </a:bodyPr>
          <a:lstStyle/>
          <a:p>
            <a:pPr algn="ct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lang="en-US" altLang="ja-JP" sz="1200" b="1">
                <a:solidFill>
                  <a:schemeClr val="bg1"/>
                </a:solidFill>
                <a:latin typeface="BIZ UDPゴシック" panose="020B0400000000000000" pitchFamily="50" charset="-128"/>
                <a:ea typeface="BIZ UDPゴシック" panose="020B0400000000000000" pitchFamily="50" charset="-128"/>
              </a:rPr>
              <a:t>Windows Server 2025 Standard</a:t>
            </a:r>
            <a:r>
              <a:rPr lang="ja-JP" altLang="en-US" sz="1200" b="1">
                <a:solidFill>
                  <a:schemeClr val="bg1"/>
                </a:solidFill>
                <a:latin typeface="BIZ UDPゴシック" panose="020B0400000000000000" pitchFamily="50" charset="-128"/>
                <a:ea typeface="BIZ UDPゴシック" panose="020B0400000000000000" pitchFamily="50" charset="-128"/>
              </a:rPr>
              <a:t>搭載</a:t>
            </a:r>
            <a:endParaRPr lang="ja-JP" altLang="en-US" sz="1200" b="1" dirty="0">
              <a:solidFill>
                <a:schemeClr val="bg1"/>
              </a:solidFill>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0560FEF7-8688-5470-C2F1-FB48F91ABFF4}"/>
              </a:ext>
            </a:extLst>
          </p:cNvPr>
          <p:cNvSpPr txBox="1"/>
          <p:nvPr/>
        </p:nvSpPr>
        <p:spPr>
          <a:xfrm>
            <a:off x="2470055" y="5888613"/>
            <a:ext cx="1917879" cy="677108"/>
          </a:xfrm>
          <a:prstGeom prst="rect">
            <a:avLst/>
          </a:prstGeom>
          <a:noFill/>
        </p:spPr>
        <p:txBody>
          <a:bodyPr wrap="square">
            <a:spAutoFit/>
          </a:bodyPr>
          <a:lstStyle/>
          <a:p>
            <a:pPr algn="ct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200" b="1">
                <a:solidFill>
                  <a:schemeClr val="bg1"/>
                </a:solidFill>
                <a:latin typeface="BIZ UDPゴシック" panose="020B0400000000000000" pitchFamily="50" charset="-128"/>
                <a:ea typeface="BIZ UDPゴシック" panose="020B0400000000000000" pitchFamily="50" charset="-128"/>
              </a:rPr>
              <a:t>最大</a:t>
            </a:r>
            <a:r>
              <a:rPr lang="en-US" altLang="ja-JP" sz="1200" b="1">
                <a:solidFill>
                  <a:schemeClr val="bg1"/>
                </a:solidFill>
                <a:latin typeface="BIZ UDPゴシック" panose="020B0400000000000000" pitchFamily="50" charset="-128"/>
                <a:ea typeface="BIZ UDPゴシック" panose="020B0400000000000000" pitchFamily="50" charset="-128"/>
              </a:rPr>
              <a:t>4</a:t>
            </a:r>
            <a:r>
              <a:rPr lang="ja-JP" altLang="en-US" sz="1200" b="1">
                <a:solidFill>
                  <a:schemeClr val="bg1"/>
                </a:solidFill>
                <a:latin typeface="BIZ UDPゴシック" panose="020B0400000000000000" pitchFamily="50" charset="-128"/>
                <a:ea typeface="BIZ UDPゴシック" panose="020B0400000000000000" pitchFamily="50" charset="-128"/>
              </a:rPr>
              <a:t>つの</a:t>
            </a:r>
            <a:r>
              <a:rPr lang="ja-JP" altLang="en-US" sz="1200" b="1" dirty="0">
                <a:solidFill>
                  <a:schemeClr val="bg1"/>
                </a:solidFill>
                <a:latin typeface="BIZ UDPゴシック" panose="020B0400000000000000" pitchFamily="50" charset="-128"/>
                <a:ea typeface="BIZ UDPゴシック" panose="020B0400000000000000" pitchFamily="50" charset="-128"/>
              </a:rPr>
              <a:t>前面ホット</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bg1"/>
                </a:solidFill>
                <a:latin typeface="BIZ UDPゴシック" panose="020B0400000000000000" pitchFamily="50" charset="-128"/>
                <a:ea typeface="BIZ UDPゴシック" panose="020B0400000000000000" pitchFamily="50" charset="-128"/>
              </a:rPr>
              <a:t>スワップベイ搭載</a:t>
            </a:r>
          </a:p>
        </p:txBody>
      </p:sp>
      <p:sp>
        <p:nvSpPr>
          <p:cNvPr id="4" name="テキスト ボックス 3">
            <a:extLst>
              <a:ext uri="{FF2B5EF4-FFF2-40B4-BE49-F238E27FC236}">
                <a16:creationId xmlns:a16="http://schemas.microsoft.com/office/drawing/2014/main" id="{154D0609-486B-7732-3708-5B95082BBA49}"/>
              </a:ext>
            </a:extLst>
          </p:cNvPr>
          <p:cNvSpPr txBox="1"/>
          <p:nvPr/>
        </p:nvSpPr>
        <p:spPr>
          <a:xfrm>
            <a:off x="4663769" y="5888613"/>
            <a:ext cx="2100514" cy="677108"/>
          </a:xfrm>
          <a:prstGeom prst="rect">
            <a:avLst/>
          </a:prstGeom>
          <a:noFill/>
        </p:spPr>
        <p:txBody>
          <a:bodyPr wrap="square">
            <a:spAutoFit/>
          </a:bodyPr>
          <a:lstStyle/>
          <a:p>
            <a:pPr algn="ct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pPr algn="ctr"/>
            <a:r>
              <a:rPr lang="en-US" altLang="ja-JP" sz="1200" b="1" dirty="0">
                <a:solidFill>
                  <a:schemeClr val="bg1"/>
                </a:solidFill>
                <a:latin typeface="BIZ UDPゴシック" panose="020B0400000000000000" pitchFamily="50" charset="-128"/>
                <a:ea typeface="BIZ UDPゴシック" panose="020B0400000000000000" pitchFamily="50" charset="-128"/>
              </a:rPr>
              <a:t>ESET Server Security 90</a:t>
            </a:r>
            <a:r>
              <a:rPr lang="ja-JP" altLang="en-US" sz="1200" b="1" dirty="0">
                <a:solidFill>
                  <a:schemeClr val="bg1"/>
                </a:solidFill>
                <a:latin typeface="BIZ UDPゴシック" panose="020B0400000000000000" pitchFamily="50" charset="-128"/>
                <a:ea typeface="BIZ UDPゴシック" panose="020B0400000000000000" pitchFamily="50" charset="-128"/>
              </a:rPr>
              <a:t>日無料体験版を標準付属</a:t>
            </a:r>
          </a:p>
        </p:txBody>
      </p:sp>
      <p:cxnSp>
        <p:nvCxnSpPr>
          <p:cNvPr id="5" name="直線コネクタ 4">
            <a:extLst>
              <a:ext uri="{FF2B5EF4-FFF2-40B4-BE49-F238E27FC236}">
                <a16:creationId xmlns:a16="http://schemas.microsoft.com/office/drawing/2014/main" id="{F2C74499-E914-4633-E5C2-88B7E70DED5B}"/>
              </a:ext>
            </a:extLst>
          </p:cNvPr>
          <p:cNvCxnSpPr>
            <a:cxnSpLocks/>
          </p:cNvCxnSpPr>
          <p:nvPr/>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E8CA149D-E54A-5336-9A4A-A96731FF8B45}"/>
              </a:ext>
            </a:extLst>
          </p:cNvPr>
          <p:cNvCxnSpPr>
            <a:cxnSpLocks/>
          </p:cNvCxnSpPr>
          <p:nvPr/>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3785557-C75A-ECC8-8C09-BD64C2CD3A93}"/>
              </a:ext>
            </a:extLst>
          </p:cNvPr>
          <p:cNvSpPr txBox="1"/>
          <p:nvPr/>
        </p:nvSpPr>
        <p:spPr>
          <a:xfrm>
            <a:off x="184108" y="8304373"/>
            <a:ext cx="2264536" cy="1615827"/>
          </a:xfrm>
          <a:prstGeom prst="rect">
            <a:avLst/>
          </a:prstGeom>
          <a:noFill/>
        </p:spPr>
        <p:txBody>
          <a:bodyPr wrap="square">
            <a:spAutoFit/>
          </a:bodyPr>
          <a:lstStyle/>
          <a:p>
            <a:r>
              <a:rPr lang="ja-JP" altLang="en-US" sz="1400" b="1">
                <a:solidFill>
                  <a:schemeClr val="bg1"/>
                </a:solidFill>
                <a:latin typeface="BIZ UDPゴシック" panose="020B0400000000000000" pitchFamily="50" charset="-128"/>
                <a:ea typeface="BIZ UDPゴシック" panose="020B0400000000000000" pitchFamily="50" charset="-128"/>
              </a:rPr>
              <a:t>モデル名</a:t>
            </a:r>
            <a:endParaRPr lang="en-US" altLang="ja-JP" sz="1400" b="1">
              <a:solidFill>
                <a:schemeClr val="bg1"/>
              </a:solidFill>
              <a:latin typeface="BIZ UDPゴシック" panose="020B0400000000000000" pitchFamily="50" charset="-128"/>
              <a:ea typeface="BIZ UDPゴシック" panose="020B0400000000000000" pitchFamily="50" charset="-128"/>
            </a:endParaRPr>
          </a:p>
          <a:p>
            <a:r>
              <a:rPr lang="en-US" altLang="ja-JP" sz="1100" b="1">
                <a:solidFill>
                  <a:schemeClr val="bg1"/>
                </a:solidFill>
                <a:latin typeface="BIZ UDPゴシック" panose="020B0400000000000000" pitchFamily="50" charset="-128"/>
                <a:ea typeface="BIZ UDPゴシック" panose="020B0400000000000000" pitchFamily="50" charset="-128"/>
              </a:rPr>
              <a:t>MousePro RV-X5S01</a:t>
            </a:r>
          </a:p>
          <a:p>
            <a:endParaRPr lang="en-US" altLang="ja-JP" sz="500" b="1">
              <a:solidFill>
                <a:schemeClr val="bg1"/>
              </a:solidFill>
              <a:latin typeface="BIZ UDPゴシック" panose="020B0400000000000000" pitchFamily="50" charset="-128"/>
              <a:ea typeface="BIZ UDPゴシック" panose="020B0400000000000000" pitchFamily="50" charset="-128"/>
            </a:endParaRPr>
          </a:p>
          <a:p>
            <a:r>
              <a:rPr lang="ja-JP" altLang="en-US" sz="1400" b="1">
                <a:solidFill>
                  <a:schemeClr val="bg1"/>
                </a:solidFill>
                <a:latin typeface="BIZ UDPゴシック" panose="020B0400000000000000" pitchFamily="50" charset="-128"/>
                <a:ea typeface="BIZ UDPゴシック" panose="020B0400000000000000" pitchFamily="50" charset="-128"/>
              </a:rPr>
              <a:t>メーカ型番</a:t>
            </a:r>
            <a:endParaRPr lang="en-US" altLang="ja-JP" sz="1400" b="1">
              <a:solidFill>
                <a:schemeClr val="bg1"/>
              </a:solidFill>
              <a:latin typeface="BIZ UDPゴシック" panose="020B0400000000000000" pitchFamily="50" charset="-128"/>
              <a:ea typeface="BIZ UDPゴシック" panose="020B0400000000000000" pitchFamily="50" charset="-128"/>
            </a:endParaRPr>
          </a:p>
          <a:p>
            <a:r>
              <a:rPr lang="en-US" altLang="ja-JP" sz="1100" b="1">
                <a:solidFill>
                  <a:schemeClr val="bg1"/>
                </a:solidFill>
                <a:latin typeface="BIZ UDPゴシック" panose="020B0400000000000000" pitchFamily="50" charset="-128"/>
                <a:ea typeface="BIZ UDPゴシック" panose="020B0400000000000000" pitchFamily="50" charset="-128"/>
              </a:rPr>
              <a:t>RVX5S01B7ACAST02DEC</a:t>
            </a:r>
          </a:p>
          <a:p>
            <a:endParaRPr lang="en-US" altLang="ja-JP" sz="500" b="1">
              <a:solidFill>
                <a:schemeClr val="bg1"/>
              </a:solidFill>
              <a:latin typeface="BIZ UDPゴシック" panose="020B0400000000000000" pitchFamily="50" charset="-128"/>
              <a:ea typeface="BIZ UDPゴシック" panose="020B0400000000000000" pitchFamily="50" charset="-128"/>
            </a:endParaRPr>
          </a:p>
          <a:p>
            <a:r>
              <a:rPr lang="en-US" altLang="ja-JP" sz="1400" b="1">
                <a:solidFill>
                  <a:schemeClr val="bg1"/>
                </a:solidFill>
                <a:latin typeface="BIZ UDPゴシック" panose="020B0400000000000000" pitchFamily="50" charset="-128"/>
                <a:ea typeface="BIZ UDPゴシック" panose="020B0400000000000000" pitchFamily="50" charset="-128"/>
              </a:rPr>
              <a:t>WEB</a:t>
            </a:r>
            <a:r>
              <a:rPr lang="ja-JP" altLang="en-US" sz="1400" b="1">
                <a:solidFill>
                  <a:schemeClr val="bg1"/>
                </a:solidFill>
                <a:latin typeface="BIZ UDPゴシック" panose="020B0400000000000000" pitchFamily="50" charset="-128"/>
                <a:ea typeface="BIZ UDPゴシック" panose="020B0400000000000000" pitchFamily="50" charset="-128"/>
              </a:rPr>
              <a:t>販売価格</a:t>
            </a:r>
            <a:endParaRPr lang="en-US" altLang="ja-JP" sz="1400" b="1">
              <a:solidFill>
                <a:schemeClr val="bg1"/>
              </a:solidFill>
              <a:latin typeface="BIZ UDPゴシック" panose="020B0400000000000000" pitchFamily="50" charset="-128"/>
              <a:ea typeface="BIZ UDPゴシック" panose="020B0400000000000000" pitchFamily="50" charset="-128"/>
            </a:endParaRPr>
          </a:p>
          <a:p>
            <a:r>
              <a:rPr lang="en-US" altLang="ja-JP" sz="1100" b="1">
                <a:solidFill>
                  <a:schemeClr val="bg1"/>
                </a:solidFill>
                <a:latin typeface="BIZ UDPゴシック" panose="020B0400000000000000" pitchFamily="50" charset="-128"/>
                <a:ea typeface="BIZ UDPゴシック" panose="020B0400000000000000" pitchFamily="50" charset="-128"/>
              </a:rPr>
              <a:t>648,780 </a:t>
            </a:r>
            <a:r>
              <a:rPr lang="ja-JP" altLang="en-US" sz="1100" b="1">
                <a:solidFill>
                  <a:schemeClr val="bg1"/>
                </a:solidFill>
                <a:latin typeface="BIZ UDPゴシック" panose="020B0400000000000000" pitchFamily="50" charset="-128"/>
                <a:ea typeface="BIZ UDPゴシック" panose="020B0400000000000000" pitchFamily="50" charset="-128"/>
              </a:rPr>
              <a:t>円</a:t>
            </a:r>
            <a:r>
              <a:rPr lang="en-US" altLang="ja-JP" sz="1100" b="1">
                <a:solidFill>
                  <a:schemeClr val="bg1"/>
                </a:solidFill>
                <a:latin typeface="BIZ UDPゴシック" panose="020B0400000000000000" pitchFamily="50" charset="-128"/>
                <a:ea typeface="BIZ UDPゴシック" panose="020B0400000000000000" pitchFamily="50" charset="-128"/>
              </a:rPr>
              <a:t>(</a:t>
            </a:r>
            <a:r>
              <a:rPr lang="ja-JP" altLang="en-US" sz="1100" b="1">
                <a:solidFill>
                  <a:schemeClr val="bg1"/>
                </a:solidFill>
                <a:latin typeface="BIZ UDPゴシック" panose="020B0400000000000000" pitchFamily="50" charset="-128"/>
                <a:ea typeface="BIZ UDPゴシック" panose="020B0400000000000000" pitchFamily="50" charset="-128"/>
              </a:rPr>
              <a:t>税込</a:t>
            </a:r>
            <a:r>
              <a:rPr lang="en-US" altLang="ja-JP" sz="1100" b="1">
                <a:solidFill>
                  <a:schemeClr val="bg1"/>
                </a:solidFill>
                <a:latin typeface="BIZ UDPゴシック" panose="020B0400000000000000" pitchFamily="50" charset="-128"/>
                <a:ea typeface="BIZ UDPゴシック" panose="020B0400000000000000" pitchFamily="50" charset="-128"/>
              </a:rPr>
              <a:t>)</a:t>
            </a:r>
            <a:r>
              <a:rPr lang="ja-JP" altLang="en-US" sz="1100" b="1">
                <a:solidFill>
                  <a:schemeClr val="bg1"/>
                </a:solidFill>
                <a:latin typeface="BIZ UDPゴシック" panose="020B0400000000000000" pitchFamily="50" charset="-128"/>
                <a:ea typeface="BIZ UDPゴシック" panose="020B0400000000000000" pitchFamily="50" charset="-128"/>
              </a:rPr>
              <a:t>～</a:t>
            </a:r>
          </a:p>
          <a:p>
            <a:endParaRPr lang="zh-TW" altLang="en-US" sz="600" b="1">
              <a:solidFill>
                <a:schemeClr val="bg1"/>
              </a:solidFill>
              <a:latin typeface="BIZ UDPゴシック" panose="020B0400000000000000" pitchFamily="50" charset="-128"/>
              <a:ea typeface="BIZ UDPゴシック" panose="020B0400000000000000" pitchFamily="50" charset="-128"/>
            </a:endParaRPr>
          </a:p>
          <a:p>
            <a:r>
              <a:rPr lang="en-US" altLang="zh-TW" sz="800" b="1">
                <a:solidFill>
                  <a:schemeClr val="bg1"/>
                </a:solidFill>
                <a:latin typeface="BIZ UDPゴシック" panose="020B0400000000000000" pitchFamily="50" charset="-128"/>
                <a:ea typeface="BIZ UDPゴシック" panose="020B0400000000000000" pitchFamily="50" charset="-128"/>
              </a:rPr>
              <a:t>※</a:t>
            </a:r>
            <a:r>
              <a:rPr lang="zh-TW" altLang="en-US" sz="800" b="1">
                <a:solidFill>
                  <a:schemeClr val="bg1"/>
                </a:solidFill>
                <a:latin typeface="BIZ UDPゴシック" panose="020B0400000000000000" pitchFamily="50" charset="-128"/>
                <a:ea typeface="BIZ UDPゴシック" panose="020B0400000000000000" pitchFamily="50" charset="-128"/>
              </a:rPr>
              <a:t>標準構成 </a:t>
            </a:r>
            <a:r>
              <a:rPr lang="en-US" altLang="zh-TW" sz="800" b="1">
                <a:solidFill>
                  <a:schemeClr val="bg1"/>
                </a:solidFill>
                <a:latin typeface="BIZ UDPゴシック" panose="020B0400000000000000" pitchFamily="50" charset="-128"/>
                <a:ea typeface="BIZ UDPゴシック" panose="020B0400000000000000" pitchFamily="50" charset="-128"/>
              </a:rPr>
              <a:t>2026</a:t>
            </a:r>
            <a:r>
              <a:rPr lang="zh-TW" altLang="en-US" sz="800" b="1">
                <a:solidFill>
                  <a:schemeClr val="bg1"/>
                </a:solidFill>
                <a:latin typeface="BIZ UDPゴシック" panose="020B0400000000000000" pitchFamily="50" charset="-128"/>
                <a:ea typeface="BIZ UDPゴシック" panose="020B0400000000000000" pitchFamily="50" charset="-128"/>
              </a:rPr>
              <a:t>年</a:t>
            </a:r>
            <a:r>
              <a:rPr lang="en-US" altLang="zh-TW" sz="800" b="1">
                <a:solidFill>
                  <a:schemeClr val="bg1"/>
                </a:solidFill>
                <a:latin typeface="BIZ UDPゴシック" panose="020B0400000000000000" pitchFamily="50" charset="-128"/>
                <a:ea typeface="BIZ UDPゴシック" panose="020B0400000000000000" pitchFamily="50" charset="-128"/>
              </a:rPr>
              <a:t>7</a:t>
            </a:r>
            <a:r>
              <a:rPr lang="zh-TW" altLang="en-US" sz="800" b="1">
                <a:solidFill>
                  <a:schemeClr val="bg1"/>
                </a:solidFill>
                <a:latin typeface="BIZ UDPゴシック" panose="020B0400000000000000" pitchFamily="50" charset="-128"/>
                <a:ea typeface="BIZ UDPゴシック" panose="020B0400000000000000" pitchFamily="50" charset="-128"/>
              </a:rPr>
              <a:t>月</a:t>
            </a:r>
            <a:r>
              <a:rPr lang="en-US" altLang="zh-TW" sz="800" b="1">
                <a:solidFill>
                  <a:schemeClr val="bg1"/>
                </a:solidFill>
                <a:latin typeface="BIZ UDPゴシック" panose="020B0400000000000000" pitchFamily="50" charset="-128"/>
                <a:ea typeface="BIZ UDPゴシック" panose="020B0400000000000000" pitchFamily="50" charset="-128"/>
              </a:rPr>
              <a:t>1</a:t>
            </a:r>
            <a:r>
              <a:rPr lang="zh-TW" altLang="en-US" sz="800" b="1">
                <a:solidFill>
                  <a:schemeClr val="bg1"/>
                </a:solidFill>
                <a:latin typeface="BIZ UDPゴシック" panose="020B0400000000000000" pitchFamily="50" charset="-128"/>
                <a:ea typeface="BIZ UDPゴシック" panose="020B0400000000000000" pitchFamily="50" charset="-128"/>
              </a:rPr>
              <a:t>日 時点</a:t>
            </a:r>
            <a:endParaRPr lang="ja-JP" altLang="en-US" sz="800" b="1">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78309733-AEF3-FB06-1002-E4594F5A88CD}"/>
              </a:ext>
            </a:extLst>
          </p:cNvPr>
          <p:cNvSpPr txBox="1"/>
          <p:nvPr/>
        </p:nvSpPr>
        <p:spPr>
          <a:xfrm>
            <a:off x="2292435" y="8361366"/>
            <a:ext cx="2264535" cy="1338828"/>
          </a:xfrm>
          <a:prstGeom prst="rect">
            <a:avLst/>
          </a:prstGeom>
          <a:noFill/>
        </p:spPr>
        <p:txBody>
          <a:bodyPr wrap="square">
            <a:spAutoFit/>
          </a:bodyPr>
          <a:lstStyle/>
          <a:p>
            <a:pPr algn="r"/>
            <a:r>
              <a:rPr lang="en-US" altLang="ja-JP" sz="900" b="1">
                <a:solidFill>
                  <a:schemeClr val="bg1"/>
                </a:solidFill>
                <a:latin typeface="BIZ UDPゴシック" panose="020B0400000000000000" pitchFamily="50" charset="-128"/>
                <a:ea typeface="BIZ UDPゴシック" panose="020B0400000000000000" pitchFamily="50" charset="-128"/>
              </a:rPr>
              <a:t>OS</a:t>
            </a:r>
            <a:r>
              <a:rPr lang="ja-JP" altLang="en-US" sz="900" b="1">
                <a:solidFill>
                  <a:schemeClr val="bg1"/>
                </a:solidFill>
                <a:latin typeface="BIZ UDPゴシック" panose="020B0400000000000000" pitchFamily="50" charset="-128"/>
                <a:ea typeface="BIZ UDPゴシック" panose="020B0400000000000000" pitchFamily="50" charset="-128"/>
              </a:rPr>
              <a:t>：</a:t>
            </a:r>
            <a:r>
              <a:rPr lang="en-US" altLang="ja-JP" sz="900" b="1">
                <a:solidFill>
                  <a:schemeClr val="bg1"/>
                </a:solidFill>
                <a:latin typeface="BIZ UDPゴシック" panose="020B0400000000000000" pitchFamily="50" charset="-128"/>
                <a:ea typeface="BIZ UDPゴシック" panose="020B0400000000000000" pitchFamily="50" charset="-128"/>
              </a:rPr>
              <a:t>Windows Server 2025 Standard</a:t>
            </a:r>
          </a:p>
          <a:p>
            <a:pPr algn="r"/>
            <a:r>
              <a:rPr lang="en-US" altLang="ja-JP" sz="900" b="1">
                <a:solidFill>
                  <a:schemeClr val="bg1"/>
                </a:solidFill>
                <a:latin typeface="BIZ UDPゴシック" panose="020B0400000000000000" pitchFamily="50" charset="-128"/>
                <a:ea typeface="BIZ UDPゴシック" panose="020B0400000000000000" pitchFamily="50" charset="-128"/>
              </a:rPr>
              <a:t>CAL</a:t>
            </a:r>
            <a:r>
              <a:rPr lang="ja-JP" altLang="en-US" sz="900" b="1">
                <a:solidFill>
                  <a:schemeClr val="bg1"/>
                </a:solidFill>
                <a:latin typeface="BIZ UDPゴシック" panose="020B0400000000000000" pitchFamily="50" charset="-128"/>
                <a:ea typeface="BIZ UDPゴシック" panose="020B0400000000000000" pitchFamily="50" charset="-128"/>
              </a:rPr>
              <a:t>：なし</a:t>
            </a:r>
          </a:p>
          <a:p>
            <a:pPr algn="r"/>
            <a:r>
              <a:rPr lang="en-US" altLang="ja-JP" sz="900" b="1">
                <a:solidFill>
                  <a:schemeClr val="bg1"/>
                </a:solidFill>
                <a:latin typeface="BIZ UDPゴシック" panose="020B0400000000000000" pitchFamily="50" charset="-128"/>
                <a:ea typeface="BIZ UDPゴシック" panose="020B0400000000000000" pitchFamily="50" charset="-128"/>
              </a:rPr>
              <a:t>CPU</a:t>
            </a:r>
            <a:r>
              <a:rPr lang="ja-JP" altLang="en-US" sz="900" b="1">
                <a:solidFill>
                  <a:schemeClr val="bg1"/>
                </a:solidFill>
                <a:latin typeface="BIZ UDPゴシック" panose="020B0400000000000000" pitchFamily="50" charset="-128"/>
                <a:ea typeface="BIZ UDPゴシック" panose="020B0400000000000000" pitchFamily="50" charset="-128"/>
              </a:rPr>
              <a:t>：インテル </a:t>
            </a:r>
            <a:r>
              <a:rPr lang="en-US" altLang="ja-JP" sz="900" b="1">
                <a:solidFill>
                  <a:schemeClr val="bg1"/>
                </a:solidFill>
                <a:latin typeface="BIZ UDPゴシック" panose="020B0400000000000000" pitchFamily="50" charset="-128"/>
                <a:ea typeface="BIZ UDPゴシック" panose="020B0400000000000000" pitchFamily="50" charset="-128"/>
              </a:rPr>
              <a:t>Xeon E-2436</a:t>
            </a:r>
          </a:p>
          <a:p>
            <a:pPr algn="r"/>
            <a:r>
              <a:rPr lang="ja-JP" altLang="en-US" sz="900" b="1">
                <a:solidFill>
                  <a:schemeClr val="bg1"/>
                </a:solidFill>
                <a:latin typeface="BIZ UDPゴシック" panose="020B0400000000000000" pitchFamily="50" charset="-128"/>
                <a:ea typeface="BIZ UDPゴシック" panose="020B0400000000000000" pitchFamily="50" charset="-128"/>
              </a:rPr>
              <a:t>メモリ標準容量：</a:t>
            </a:r>
            <a:r>
              <a:rPr lang="en-US" altLang="ja-JP" sz="900" b="1">
                <a:solidFill>
                  <a:schemeClr val="bg1"/>
                </a:solidFill>
                <a:latin typeface="BIZ UDPゴシック" panose="020B0400000000000000" pitchFamily="50" charset="-128"/>
                <a:ea typeface="BIZ UDPゴシック" panose="020B0400000000000000" pitchFamily="50" charset="-128"/>
              </a:rPr>
              <a:t>16GB</a:t>
            </a:r>
          </a:p>
          <a:p>
            <a:pPr algn="r"/>
            <a:r>
              <a:rPr lang="ja-JP" altLang="en-US" sz="900" b="1">
                <a:solidFill>
                  <a:schemeClr val="bg1"/>
                </a:solidFill>
                <a:latin typeface="BIZ UDPゴシック" panose="020B0400000000000000" pitchFamily="50" charset="-128"/>
                <a:ea typeface="BIZ UDPゴシック" panose="020B0400000000000000" pitchFamily="50" charset="-128"/>
              </a:rPr>
              <a:t>ハードディスク：</a:t>
            </a:r>
            <a:r>
              <a:rPr lang="en-US" altLang="ja-JP" sz="900" b="1">
                <a:solidFill>
                  <a:schemeClr val="bg1"/>
                </a:solidFill>
                <a:latin typeface="BIZ UDPゴシック" panose="020B0400000000000000" pitchFamily="50" charset="-128"/>
                <a:ea typeface="BIZ UDPゴシック" panose="020B0400000000000000" pitchFamily="50" charset="-128"/>
              </a:rPr>
              <a:t>【RAID-1】 4TB (4TB×2) ※</a:t>
            </a:r>
            <a:r>
              <a:rPr lang="ja-JP" altLang="en-US" sz="900" b="1">
                <a:solidFill>
                  <a:schemeClr val="bg1"/>
                </a:solidFill>
                <a:latin typeface="BIZ UDPゴシック" panose="020B0400000000000000" pitchFamily="50" charset="-128"/>
                <a:ea typeface="BIZ UDPゴシック" panose="020B0400000000000000" pitchFamily="50" charset="-128"/>
              </a:rPr>
              <a:t>ホットスワップ対応</a:t>
            </a:r>
          </a:p>
          <a:p>
            <a:pPr algn="r"/>
            <a:r>
              <a:rPr lang="ja-JP" altLang="en-US" sz="900" b="1">
                <a:solidFill>
                  <a:schemeClr val="bg1"/>
                </a:solidFill>
                <a:latin typeface="BIZ UDPゴシック" panose="020B0400000000000000" pitchFamily="50" charset="-128"/>
                <a:ea typeface="BIZ UDPゴシック" panose="020B0400000000000000" pitchFamily="50" charset="-128"/>
              </a:rPr>
              <a:t>電源：</a:t>
            </a:r>
            <a:r>
              <a:rPr lang="en-US" altLang="ja-JP" sz="900" b="1">
                <a:solidFill>
                  <a:schemeClr val="bg1"/>
                </a:solidFill>
                <a:latin typeface="BIZ UDPゴシック" panose="020B0400000000000000" pitchFamily="50" charset="-128"/>
                <a:ea typeface="BIZ UDPゴシック" panose="020B0400000000000000" pitchFamily="50" charset="-128"/>
              </a:rPr>
              <a:t>250W/AC 100V(50/60Hz)</a:t>
            </a:r>
          </a:p>
          <a:p>
            <a:pPr algn="r"/>
            <a:r>
              <a:rPr lang="ja-JP" altLang="en-US" sz="900" b="1">
                <a:solidFill>
                  <a:schemeClr val="bg1"/>
                </a:solidFill>
                <a:latin typeface="BIZ UDPゴシック" panose="020B0400000000000000" pitchFamily="50" charset="-128"/>
                <a:ea typeface="BIZ UDPゴシック" panose="020B0400000000000000" pitchFamily="50" charset="-128"/>
              </a:rPr>
              <a:t>保証期間：</a:t>
            </a:r>
            <a:r>
              <a:rPr lang="en-US" altLang="ja-JP" sz="900" b="1">
                <a:solidFill>
                  <a:schemeClr val="bg1"/>
                </a:solidFill>
                <a:latin typeface="BIZ UDPゴシック" panose="020B0400000000000000" pitchFamily="50" charset="-128"/>
                <a:ea typeface="BIZ UDPゴシック" panose="020B0400000000000000" pitchFamily="50" charset="-128"/>
              </a:rPr>
              <a:t>1</a:t>
            </a:r>
            <a:r>
              <a:rPr lang="ja-JP" altLang="en-US" sz="900" b="1">
                <a:solidFill>
                  <a:schemeClr val="bg1"/>
                </a:solidFill>
                <a:latin typeface="BIZ UDPゴシック" panose="020B0400000000000000" pitchFamily="50" charset="-128"/>
                <a:ea typeface="BIZ UDPゴシック" panose="020B0400000000000000" pitchFamily="50" charset="-128"/>
              </a:rPr>
              <a:t>年間ピックアップ修理保証</a:t>
            </a:r>
            <a:endParaRPr lang="ja-JP" altLang="en-US" sz="700" b="1" dirty="0">
              <a:solidFill>
                <a:schemeClr val="bg1"/>
              </a:solidFill>
              <a:latin typeface="BIZ UDPゴシック" panose="020B0400000000000000" pitchFamily="50" charset="-128"/>
              <a:ea typeface="BIZ UDPゴシック" panose="020B0400000000000000" pitchFamily="50" charset="-128"/>
            </a:endParaRPr>
          </a:p>
        </p:txBody>
      </p:sp>
      <p:cxnSp>
        <p:nvCxnSpPr>
          <p:cNvPr id="10" name="直線コネクタ 9">
            <a:extLst>
              <a:ext uri="{FF2B5EF4-FFF2-40B4-BE49-F238E27FC236}">
                <a16:creationId xmlns:a16="http://schemas.microsoft.com/office/drawing/2014/main" id="{7BFE2C33-5A53-C852-9D8A-E51F1A3AC2CF}"/>
              </a:ext>
            </a:extLst>
          </p:cNvPr>
          <p:cNvCxnSpPr>
            <a:cxnSpLocks/>
          </p:cNvCxnSpPr>
          <p:nvPr/>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00A05DB8-1410-A21D-303F-82B77E1DEC88}"/>
              </a:ext>
            </a:extLst>
          </p:cNvPr>
          <p:cNvCxnSpPr>
            <a:cxnSpLocks/>
          </p:cNvCxnSpPr>
          <p:nvPr/>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24F9484B-0ED0-32DD-3E48-2EB66B145B52}"/>
              </a:ext>
            </a:extLst>
          </p:cNvPr>
          <p:cNvGrpSpPr/>
          <p:nvPr/>
        </p:nvGrpSpPr>
        <p:grpSpPr>
          <a:xfrm>
            <a:off x="261824" y="1818328"/>
            <a:ext cx="6325756" cy="2653190"/>
            <a:chOff x="340703" y="1954767"/>
            <a:chExt cx="6325756" cy="2653190"/>
          </a:xfrm>
        </p:grpSpPr>
        <p:pic>
          <p:nvPicPr>
            <p:cNvPr id="22" name="図 21" descr="モニター, 光, コンピュータ, 座る が含まれている画像&#10;&#10;自動的に生成された説明">
              <a:extLst>
                <a:ext uri="{FF2B5EF4-FFF2-40B4-BE49-F238E27FC236}">
                  <a16:creationId xmlns:a16="http://schemas.microsoft.com/office/drawing/2014/main" id="{F8670277-9A50-5ED1-53A1-AFC8EC8D8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03" y="1954767"/>
              <a:ext cx="2354787" cy="2653190"/>
            </a:xfrm>
            <a:prstGeom prst="rect">
              <a:avLst/>
            </a:prstGeom>
          </p:spPr>
        </p:pic>
        <p:pic>
          <p:nvPicPr>
            <p:cNvPr id="25" name="図 24" descr="座る, コンピュータ, テーブル, 写真 が含まれている画像&#10;&#10;自動的に生成された説明">
              <a:extLst>
                <a:ext uri="{FF2B5EF4-FFF2-40B4-BE49-F238E27FC236}">
                  <a16:creationId xmlns:a16="http://schemas.microsoft.com/office/drawing/2014/main" id="{A680ABDF-100B-6AF0-B248-A615A9C09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032" y="2178119"/>
              <a:ext cx="3503427" cy="2231038"/>
            </a:xfrm>
            <a:prstGeom prst="rect">
              <a:avLst/>
            </a:prstGeom>
          </p:spPr>
        </p:pic>
      </p:grpSp>
      <p:pic>
        <p:nvPicPr>
          <p:cNvPr id="37" name="図プレースホルダー 36" descr="机, テーブル, モニター, コンピュータ が含まれている画像&#10;&#10;AI 生成コンテンツは誤りを含む可能性があります。">
            <a:extLst>
              <a:ext uri="{FF2B5EF4-FFF2-40B4-BE49-F238E27FC236}">
                <a16:creationId xmlns:a16="http://schemas.microsoft.com/office/drawing/2014/main" id="{1E007BA3-18C5-8857-4170-7D6951C88D30}"/>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3850" b="13850"/>
          <a:stretch>
            <a:fillRect/>
          </a:stretch>
        </p:blipFill>
        <p:spPr/>
      </p:pic>
      <p:pic>
        <p:nvPicPr>
          <p:cNvPr id="41" name="図プレースホルダー 40" descr="グラフィカル ユーザー インターフェイス, Web サイト&#10;&#10;AI 生成コンテンツは誤りを含む可能性があります。">
            <a:extLst>
              <a:ext uri="{FF2B5EF4-FFF2-40B4-BE49-F238E27FC236}">
                <a16:creationId xmlns:a16="http://schemas.microsoft.com/office/drawing/2014/main" id="{19FE9640-7BFD-B3BE-7E47-9D3CF64134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4971" b="14971"/>
          <a:stretch>
            <a:fillRect/>
          </a:stretch>
        </p:blipFill>
        <p:spPr/>
      </p:pic>
      <p:sp>
        <p:nvSpPr>
          <p:cNvPr id="11" name="テキスト ボックス 10">
            <a:extLst>
              <a:ext uri="{FF2B5EF4-FFF2-40B4-BE49-F238E27FC236}">
                <a16:creationId xmlns:a16="http://schemas.microsoft.com/office/drawing/2014/main" id="{B3B5923C-EAE2-B0B9-7C7A-9C8FA861F1F7}"/>
              </a:ext>
            </a:extLst>
          </p:cNvPr>
          <p:cNvSpPr txBox="1"/>
          <p:nvPr/>
        </p:nvSpPr>
        <p:spPr>
          <a:xfrm>
            <a:off x="2479666" y="4771635"/>
            <a:ext cx="4284617" cy="646331"/>
          </a:xfrm>
          <a:prstGeom prst="rect">
            <a:avLst/>
          </a:prstGeom>
          <a:noFill/>
        </p:spPr>
        <p:txBody>
          <a:bodyPr wrap="square">
            <a:spAutoFit/>
          </a:bodyPr>
          <a:lstStyle/>
          <a:p>
            <a:r>
              <a:rPr lang="ja-JP" altLang="en-US">
                <a:latin typeface="BIZ UDPゴシック" panose="020B0400000000000000" pitchFamily="50" charset="-128"/>
                <a:ea typeface="BIZ UDPゴシック" panose="020B0400000000000000" pitchFamily="50" charset="-128"/>
              </a:rPr>
              <a:t>拠点業務のファイル共有とバックアップを安心して任せられる小型サーバー</a:t>
            </a:r>
          </a:p>
        </p:txBody>
      </p:sp>
      <p:sp>
        <p:nvSpPr>
          <p:cNvPr id="17" name="テキスト ボックス 16">
            <a:extLst>
              <a:ext uri="{FF2B5EF4-FFF2-40B4-BE49-F238E27FC236}">
                <a16:creationId xmlns:a16="http://schemas.microsoft.com/office/drawing/2014/main" id="{8BA9EE68-B88C-DA57-A7BE-303193F7EA08}"/>
              </a:ext>
            </a:extLst>
          </p:cNvPr>
          <p:cNvSpPr txBox="1"/>
          <p:nvPr/>
        </p:nvSpPr>
        <p:spPr>
          <a:xfrm>
            <a:off x="497352" y="930878"/>
            <a:ext cx="5854700" cy="369332"/>
          </a:xfrm>
          <a:prstGeom prst="rect">
            <a:avLst/>
          </a:prstGeom>
          <a:noFill/>
        </p:spPr>
        <p:txBody>
          <a:bodyPr wrap="square">
            <a:spAutoFit/>
          </a:bodyPr>
          <a:lstStyle/>
          <a:p>
            <a:r>
              <a:rPr lang="ja-JP" altLang="en-US" b="1">
                <a:latin typeface="BIZ UDPゴシック" panose="020B0400000000000000" pitchFamily="50" charset="-128"/>
                <a:ea typeface="BIZ UDPゴシック" panose="020B0400000000000000" pitchFamily="50" charset="-128"/>
              </a:rPr>
              <a:t>モデル名：</a:t>
            </a:r>
            <a:r>
              <a:rPr lang="en-US" altLang="ja-JP" b="1">
                <a:latin typeface="BIZ UDPゴシック" panose="020B0400000000000000" pitchFamily="50" charset="-128"/>
                <a:ea typeface="BIZ UDPゴシック" panose="020B0400000000000000" pitchFamily="50" charset="-128"/>
              </a:rPr>
              <a:t>MousePro RV-X5S01</a:t>
            </a:r>
            <a:endParaRPr lang="ja-JP" altLang="en-US" b="1" dirty="0">
              <a:latin typeface="BIZ UDPゴシック" panose="020B0400000000000000" pitchFamily="50" charset="-128"/>
              <a:ea typeface="BIZ UDPゴシック" panose="020B0400000000000000" pitchFamily="50" charset="-128"/>
            </a:endParaRPr>
          </a:p>
        </p:txBody>
      </p:sp>
      <p:pic>
        <p:nvPicPr>
          <p:cNvPr id="18" name="図プレースホルダー 29" descr="ロゴ&#10;&#10;AI によって生成されたコンテンツは間違っている可能性があります。">
            <a:extLst>
              <a:ext uri="{FF2B5EF4-FFF2-40B4-BE49-F238E27FC236}">
                <a16:creationId xmlns:a16="http://schemas.microsoft.com/office/drawing/2014/main" id="{64540B99-3C1D-FE17-863C-0F6389E6552D}"/>
              </a:ext>
            </a:extLst>
          </p:cNvPr>
          <p:cNvPicPr>
            <a:picLocks noChangeAspect="1"/>
          </p:cNvPicPr>
          <p:nvPr/>
        </p:nvPicPr>
        <p:blipFill>
          <a:blip r:embed="rId7">
            <a:extLst>
              <a:ext uri="{28A0092B-C50C-407E-A947-70E740481C1C}">
                <a14:useLocalDpi xmlns:a14="http://schemas.microsoft.com/office/drawing/2010/main" val="0"/>
              </a:ext>
            </a:extLst>
          </a:blip>
          <a:srcRect t="18762" b="10998"/>
          <a:stretch/>
        </p:blipFill>
        <p:spPr>
          <a:xfrm>
            <a:off x="340703" y="193008"/>
            <a:ext cx="3267868" cy="734526"/>
          </a:xfrm>
          <a:prstGeom prst="rect">
            <a:avLst/>
          </a:prstGeom>
        </p:spPr>
      </p:pic>
      <p:pic>
        <p:nvPicPr>
          <p:cNvPr id="15" name="図プレースホルダー 13">
            <a:hlinkClick r:id="rId8"/>
            <a:extLst>
              <a:ext uri="{FF2B5EF4-FFF2-40B4-BE49-F238E27FC236}">
                <a16:creationId xmlns:a16="http://schemas.microsoft.com/office/drawing/2014/main" id="{B0FB7B8E-6A0A-8063-9803-74B2C18E3D98}"/>
              </a:ext>
            </a:extLst>
          </p:cNvPr>
          <p:cNvPicPr>
            <a:picLocks noGrp="1" noChangeAspect="1"/>
          </p:cNvPicPr>
          <p:nvPr>
            <p:ph type="pic" sz="quarter" idx="14"/>
          </p:nvPr>
        </p:nvPicPr>
        <p:blipFill>
          <a:blip r:embed="rId9">
            <a:extLst>
              <a:ext uri="{28A0092B-C50C-407E-A947-70E740481C1C}">
                <a14:useLocalDpi xmlns:a14="http://schemas.microsoft.com/office/drawing/2010/main" val="0"/>
              </a:ext>
            </a:extLst>
          </a:blip>
          <a:srcRect l="81" r="81"/>
          <a:stretch>
            <a:fillRect/>
          </a:stretch>
        </p:blipFill>
        <p:spPr>
          <a:xfrm>
            <a:off x="5192713" y="8551863"/>
            <a:ext cx="974725" cy="976312"/>
          </a:xfrm>
          <a:prstGeom prst="rect">
            <a:avLst/>
          </a:prstGeom>
        </p:spPr>
      </p:pic>
    </p:spTree>
    <p:extLst>
      <p:ext uri="{BB962C8B-B14F-4D97-AF65-F5344CB8AC3E}">
        <p14:creationId xmlns:p14="http://schemas.microsoft.com/office/powerpoint/2010/main" val="100724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B0C6DF6-8FDD-A363-4397-12FC3CF967CD}"/>
              </a:ext>
            </a:extLst>
          </p:cNvPr>
          <p:cNvSpPr/>
          <p:nvPr/>
        </p:nvSpPr>
        <p:spPr>
          <a:xfrm>
            <a:off x="3429000" y="8458099"/>
            <a:ext cx="3196808" cy="1231006"/>
          </a:xfrm>
          <a:prstGeom prst="rect">
            <a:avLst/>
          </a:prstGeom>
          <a:solidFill>
            <a:schemeClr val="bg1">
              <a:lumMod val="95000"/>
            </a:schemeClr>
          </a:solidFill>
          <a:ln>
            <a:solidFill>
              <a:schemeClr val="bg1">
                <a:lumMod val="9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dirty="0"/>
          </a:p>
        </p:txBody>
      </p:sp>
      <p:pic>
        <p:nvPicPr>
          <p:cNvPr id="7" name="図 6" descr="テキスト&#10;&#10;自動的に生成された説明">
            <a:extLst>
              <a:ext uri="{FF2B5EF4-FFF2-40B4-BE49-F238E27FC236}">
                <a16:creationId xmlns:a16="http://schemas.microsoft.com/office/drawing/2014/main" id="{A6B9A189-C01A-30C4-4B2D-6647597B48DA}"/>
              </a:ext>
            </a:extLst>
          </p:cNvPr>
          <p:cNvPicPr>
            <a:picLocks noChangeAspect="1"/>
          </p:cNvPicPr>
          <p:nvPr/>
        </p:nvPicPr>
        <p:blipFill>
          <a:blip r:embed="rId2">
            <a:extLst>
              <a:ext uri="{28A0092B-C50C-407E-A947-70E740481C1C}">
                <a14:useLocalDpi xmlns:a14="http://schemas.microsoft.com/office/drawing/2010/main" val="0"/>
              </a:ext>
            </a:extLst>
          </a:blip>
          <a:srcRect b="58389"/>
          <a:stretch/>
        </p:blipFill>
        <p:spPr>
          <a:xfrm>
            <a:off x="232192" y="8249579"/>
            <a:ext cx="2879054" cy="599000"/>
          </a:xfrm>
          <a:prstGeom prst="rect">
            <a:avLst/>
          </a:prstGeom>
        </p:spPr>
      </p:pic>
      <p:pic>
        <p:nvPicPr>
          <p:cNvPr id="8" name="図 7" descr="テキスト&#10;&#10;自動的に生成された説明">
            <a:extLst>
              <a:ext uri="{FF2B5EF4-FFF2-40B4-BE49-F238E27FC236}">
                <a16:creationId xmlns:a16="http://schemas.microsoft.com/office/drawing/2014/main" id="{3EAEC345-2B2A-5BE2-58E6-4AEF72003E89}"/>
              </a:ext>
            </a:extLst>
          </p:cNvPr>
          <p:cNvPicPr>
            <a:picLocks noChangeAspect="1"/>
          </p:cNvPicPr>
          <p:nvPr/>
        </p:nvPicPr>
        <p:blipFill>
          <a:blip r:embed="rId2">
            <a:extLst>
              <a:ext uri="{28A0092B-C50C-407E-A947-70E740481C1C}">
                <a14:useLocalDpi xmlns:a14="http://schemas.microsoft.com/office/drawing/2010/main" val="0"/>
              </a:ext>
            </a:extLst>
          </a:blip>
          <a:srcRect t="41611"/>
          <a:stretch/>
        </p:blipFill>
        <p:spPr>
          <a:xfrm>
            <a:off x="232192" y="8848579"/>
            <a:ext cx="2879054" cy="840526"/>
          </a:xfrm>
          <a:prstGeom prst="rect">
            <a:avLst/>
          </a:prstGeom>
        </p:spPr>
      </p:pic>
      <p:grpSp>
        <p:nvGrpSpPr>
          <p:cNvPr id="10" name="グループ化 9">
            <a:extLst>
              <a:ext uri="{FF2B5EF4-FFF2-40B4-BE49-F238E27FC236}">
                <a16:creationId xmlns:a16="http://schemas.microsoft.com/office/drawing/2014/main" id="{0733BC51-A7B2-891A-9F53-B5267B90F53F}"/>
              </a:ext>
            </a:extLst>
          </p:cNvPr>
          <p:cNvGrpSpPr/>
          <p:nvPr/>
        </p:nvGrpSpPr>
        <p:grpSpPr>
          <a:xfrm>
            <a:off x="173831" y="7011949"/>
            <a:ext cx="6510337" cy="1220400"/>
            <a:chOff x="98510" y="7668185"/>
            <a:chExt cx="6728827" cy="1220400"/>
          </a:xfrm>
        </p:grpSpPr>
        <p:grpSp>
          <p:nvGrpSpPr>
            <p:cNvPr id="11" name="グループ化 10">
              <a:extLst>
                <a:ext uri="{FF2B5EF4-FFF2-40B4-BE49-F238E27FC236}">
                  <a16:creationId xmlns:a16="http://schemas.microsoft.com/office/drawing/2014/main" id="{931A8A08-E2E8-9E46-CDC2-A97AD2440ABA}"/>
                </a:ext>
              </a:extLst>
            </p:cNvPr>
            <p:cNvGrpSpPr/>
            <p:nvPr/>
          </p:nvGrpSpPr>
          <p:grpSpPr>
            <a:xfrm>
              <a:off x="98510" y="7668185"/>
              <a:ext cx="1208696" cy="1219166"/>
              <a:chOff x="165234" y="7547713"/>
              <a:chExt cx="1208696" cy="1219166"/>
            </a:xfrm>
          </p:grpSpPr>
          <p:pic>
            <p:nvPicPr>
              <p:cNvPr id="17" name="Picture 2" descr="選ぶ前・選ぶ時・選んだ後も、ずっと安心。">
                <a:extLst>
                  <a:ext uri="{FF2B5EF4-FFF2-40B4-BE49-F238E27FC236}">
                    <a16:creationId xmlns:a16="http://schemas.microsoft.com/office/drawing/2014/main" id="{7001E12A-1B00-F8D9-571E-265EBDAE84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310" t="-440" r="38818" b="52554"/>
              <a:stretch>
                <a:fillRect/>
              </a:stretch>
            </p:blipFill>
            <p:spPr bwMode="auto">
              <a:xfrm>
                <a:off x="165234" y="7547713"/>
                <a:ext cx="1208696" cy="349667"/>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a:extLst>
                  <a:ext uri="{FF2B5EF4-FFF2-40B4-BE49-F238E27FC236}">
                    <a16:creationId xmlns:a16="http://schemas.microsoft.com/office/drawing/2014/main" id="{EC8D93E8-9D40-661E-6F0E-1C141BDAD2FE}"/>
                  </a:ext>
                </a:extLst>
              </p:cNvPr>
              <p:cNvSpPr txBox="1"/>
              <p:nvPr/>
            </p:nvSpPr>
            <p:spPr>
              <a:xfrm>
                <a:off x="301344" y="7935882"/>
                <a:ext cx="936475" cy="830997"/>
              </a:xfrm>
              <a:prstGeom prst="rect">
                <a:avLst/>
              </a:prstGeom>
              <a:noFill/>
            </p:spPr>
            <p:txBody>
              <a:bodyPr wrap="none" rtlCol="0">
                <a:spAutoFit/>
              </a:bodyPr>
              <a:lstStyle/>
              <a:p>
                <a:pPr algn="ctr"/>
                <a:r>
                  <a:rPr kumimoji="1" lang="ja-JP" altLang="en-US" sz="1200" b="1" dirty="0">
                    <a:latin typeface="BIZ UDPゴシック" panose="020B0400000000000000" pitchFamily="50" charset="-128"/>
                    <a:ea typeface="BIZ UDPゴシック" panose="020B0400000000000000" pitchFamily="50" charset="-128"/>
                  </a:rPr>
                  <a:t>選ぶ前</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選ぶ時</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選んだ後も</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ずっと安心</a:t>
                </a:r>
              </a:p>
            </p:txBody>
          </p:sp>
        </p:grpSp>
        <p:pic>
          <p:nvPicPr>
            <p:cNvPr id="12" name="図 11" descr="抽象 が含まれている画像&#10;&#10;AI 生成コンテンツは誤りを含む可能性があります。">
              <a:extLst>
                <a:ext uri="{FF2B5EF4-FFF2-40B4-BE49-F238E27FC236}">
                  <a16:creationId xmlns:a16="http://schemas.microsoft.com/office/drawing/2014/main" id="{2627C718-2AD3-240A-228A-F54C9FD2ED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832" y="7668185"/>
              <a:ext cx="1220400" cy="1220400"/>
            </a:xfrm>
            <a:prstGeom prst="rect">
              <a:avLst/>
            </a:prstGeom>
          </p:spPr>
        </p:pic>
        <p:pic>
          <p:nvPicPr>
            <p:cNvPr id="13" name="図 12" descr="アイコン が含まれている画像&#10;&#10;AI 生成コンテンツは誤りを含む可能性があります。">
              <a:extLst>
                <a:ext uri="{FF2B5EF4-FFF2-40B4-BE49-F238E27FC236}">
                  <a16:creationId xmlns:a16="http://schemas.microsoft.com/office/drawing/2014/main" id="{F62E2E31-1E78-32DD-6B3D-AE7199F39A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4858" y="7668185"/>
              <a:ext cx="1220400" cy="1220400"/>
            </a:xfrm>
            <a:prstGeom prst="rect">
              <a:avLst/>
            </a:prstGeom>
          </p:spPr>
        </p:pic>
        <p:pic>
          <p:nvPicPr>
            <p:cNvPr id="14" name="図 13" descr="ロゴ&#10;&#10;AI 生成コンテンツは誤りを含む可能性があります。">
              <a:extLst>
                <a:ext uri="{FF2B5EF4-FFF2-40B4-BE49-F238E27FC236}">
                  <a16:creationId xmlns:a16="http://schemas.microsoft.com/office/drawing/2014/main" id="{B2458698-93D6-8789-4C0F-BF708E0BA8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8884" y="7668185"/>
              <a:ext cx="1220400" cy="1220400"/>
            </a:xfrm>
            <a:prstGeom prst="rect">
              <a:avLst/>
            </a:prstGeom>
          </p:spPr>
        </p:pic>
        <p:pic>
          <p:nvPicPr>
            <p:cNvPr id="15" name="図 14" descr="ロゴ&#10;&#10;AI 生成コンテンツは誤りを含む可能性があります。">
              <a:extLst>
                <a:ext uri="{FF2B5EF4-FFF2-40B4-BE49-F238E27FC236}">
                  <a16:creationId xmlns:a16="http://schemas.microsoft.com/office/drawing/2014/main" id="{C1C092AB-E11D-BA7B-A4EA-4153FB066C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06937" y="7668185"/>
              <a:ext cx="1220400" cy="1220400"/>
            </a:xfrm>
            <a:prstGeom prst="rect">
              <a:avLst/>
            </a:prstGeom>
          </p:spPr>
        </p:pic>
        <p:pic>
          <p:nvPicPr>
            <p:cNvPr id="16" name="図 15" descr="ロゴ&#10;&#10;AI 生成コンテンツは誤りを含む可能性があります。">
              <a:extLst>
                <a:ext uri="{FF2B5EF4-FFF2-40B4-BE49-F238E27FC236}">
                  <a16:creationId xmlns:a16="http://schemas.microsoft.com/office/drawing/2014/main" id="{5853E66A-1483-B722-614B-E77C4EB054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2910" y="7668185"/>
              <a:ext cx="1220400" cy="1220400"/>
            </a:xfrm>
            <a:prstGeom prst="rect">
              <a:avLst/>
            </a:prstGeom>
          </p:spPr>
        </p:pic>
      </p:grpSp>
      <p:graphicFrame>
        <p:nvGraphicFramePr>
          <p:cNvPr id="20" name="表プレースホルダー 19">
            <a:extLst>
              <a:ext uri="{FF2B5EF4-FFF2-40B4-BE49-F238E27FC236}">
                <a16:creationId xmlns:a16="http://schemas.microsoft.com/office/drawing/2014/main" id="{B0178BF2-A1DA-A2DD-A9DC-E3E328B6A7D8}"/>
              </a:ext>
            </a:extLst>
          </p:cNvPr>
          <p:cNvGraphicFramePr>
            <a:graphicFrameLocks noGrp="1"/>
          </p:cNvGraphicFramePr>
          <p:nvPr>
            <p:ph type="tbl" sz="quarter" idx="12"/>
            <p:extLst>
              <p:ext uri="{D42A27DB-BD31-4B8C-83A1-F6EECF244321}">
                <p14:modId xmlns:p14="http://schemas.microsoft.com/office/powerpoint/2010/main" val="2198241667"/>
              </p:ext>
            </p:extLst>
          </p:nvPr>
        </p:nvGraphicFramePr>
        <p:xfrm>
          <a:off x="268857" y="562803"/>
          <a:ext cx="6320286" cy="6390027"/>
        </p:xfrm>
        <a:graphic>
          <a:graphicData uri="http://schemas.openxmlformats.org/drawingml/2006/table">
            <a:tbl>
              <a:tblPr/>
              <a:tblGrid>
                <a:gridCol w="1031463">
                  <a:extLst>
                    <a:ext uri="{9D8B030D-6E8A-4147-A177-3AD203B41FA5}">
                      <a16:colId xmlns:a16="http://schemas.microsoft.com/office/drawing/2014/main" val="4065931093"/>
                    </a:ext>
                  </a:extLst>
                </a:gridCol>
                <a:gridCol w="1159217">
                  <a:extLst>
                    <a:ext uri="{9D8B030D-6E8A-4147-A177-3AD203B41FA5}">
                      <a16:colId xmlns:a16="http://schemas.microsoft.com/office/drawing/2014/main" val="1287553904"/>
                    </a:ext>
                  </a:extLst>
                </a:gridCol>
                <a:gridCol w="4129606">
                  <a:extLst>
                    <a:ext uri="{9D8B030D-6E8A-4147-A177-3AD203B41FA5}">
                      <a16:colId xmlns:a16="http://schemas.microsoft.com/office/drawing/2014/main" val="3392139083"/>
                    </a:ext>
                  </a:extLst>
                </a:gridCol>
              </a:tblGrid>
              <a:tr h="77157">
                <a:tc gridSpan="2">
                  <a:txBody>
                    <a:bodyPr/>
                    <a:lstStyle/>
                    <a:p>
                      <a:pPr algn="l" fontAlgn="ctr">
                        <a:buNone/>
                      </a:pPr>
                      <a:r>
                        <a:rPr lang="ja-JP" sz="560" b="1" i="0" u="none" strike="noStrike">
                          <a:solidFill>
                            <a:srgbClr val="FFFFFF"/>
                          </a:solidFill>
                          <a:effectLst/>
                          <a:latin typeface="BIZ UDPゴシック" panose="020B0400000000000000" pitchFamily="50" charset="-128"/>
                          <a:ea typeface="BIZ UDPゴシック" panose="020B0400000000000000" pitchFamily="50" charset="-128"/>
                        </a:rPr>
                        <a:t>モデル名</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595959"/>
                    </a:solidFill>
                  </a:tcPr>
                </a:tc>
                <a:tc hMerge="1">
                  <a:txBody>
                    <a:bodyPr/>
                    <a:lstStyle/>
                    <a:p>
                      <a:endParaRPr kumimoji="1" lang="ja-JP" altLang="en-US"/>
                    </a:p>
                  </a:txBody>
                  <a:tcPr/>
                </a:tc>
                <a:tc>
                  <a:txBody>
                    <a:bodyPr/>
                    <a:lstStyle/>
                    <a:p>
                      <a:pPr algn="ctr" fontAlgn="ctr">
                        <a:buNone/>
                      </a:pPr>
                      <a:r>
                        <a:rPr lang="ja-JP" sz="560" b="1" i="0" u="none" strike="noStrike">
                          <a:solidFill>
                            <a:srgbClr val="FFFFFF"/>
                          </a:solidFill>
                          <a:effectLst/>
                          <a:latin typeface="BIZ UDPゴシック" panose="020B0400000000000000" pitchFamily="50" charset="-128"/>
                          <a:ea typeface="BIZ UDPゴシック" panose="020B0400000000000000" pitchFamily="50" charset="-128"/>
                        </a:rPr>
                        <a:t>MousePro RV-X5S01</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595959"/>
                    </a:solidFill>
                  </a:tcPr>
                </a:tc>
                <a:extLst>
                  <a:ext uri="{0D108BD9-81ED-4DB2-BD59-A6C34878D82A}">
                    <a16:rowId xmlns:a16="http://schemas.microsoft.com/office/drawing/2014/main" val="231133326"/>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メーカー型番</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RVX5S01B7ACAST02DEC</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extLst>
                  <a:ext uri="{0D108BD9-81ED-4DB2-BD59-A6C34878D82A}">
                    <a16:rowId xmlns:a16="http://schemas.microsoft.com/office/drawing/2014/main" val="2367372672"/>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OS</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Windows Server 2025 Standard</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50544096"/>
                  </a:ext>
                </a:extLst>
              </a:tr>
              <a:tr h="151193">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CAL</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CALなし ※OS管理のみを目的としてアクセスする場合は、2ユーザーまたは2デバイスまでCALが不要になります。</a:t>
                      </a:r>
                      <a:br>
                        <a:rPr lang="ja-JP" sz="56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 ※CALの追加購入は別途、法人営業窓口までご相談ください</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055226917"/>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オフィスソフトウェア</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971543520"/>
                  </a:ext>
                </a:extLst>
              </a:tr>
              <a:tr h="77157">
                <a:tc rowSpan="6">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CPU</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CPU</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インテル® Xeon® プロセッサー E-2436</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82459181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コア数</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6 Cores (6 P-cores )</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04383196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スレッド数</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12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711434928"/>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標準動作周波数</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2.90GHz(P-cores)</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29978590"/>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最大動作周波数</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5.00GHz(P-cores)</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370996112"/>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キャッシュメモリ</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18MB キャッシュ</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900569205"/>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CPUクーラー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空冷CPUクーラー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898462668"/>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NPU</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26184244"/>
                  </a:ext>
                </a:extLst>
              </a:tr>
              <a:tr h="77157">
                <a:tc row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グラフィックス</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グラフィックス</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ASPEED AST2600</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23473509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ビデオメモリ</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64MB</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1896602076"/>
                  </a:ext>
                </a:extLst>
              </a:tr>
              <a:tr h="77157">
                <a:tc rowSpan="3">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メモリ</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メモリ標準容量</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16GB (16GB×1 / シングルチャネル)</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1927663331"/>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スロット数/最大容量/メモリ形状</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2 (空き×1) / 最大64GB (32GB×2) / DIMM</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676209090"/>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メモリ動作</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DDR5-4800 / ECC</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2388660067"/>
                  </a:ext>
                </a:extLst>
              </a:tr>
              <a:tr h="77157">
                <a:tc rowSpan="3">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ストレージ</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M.2 SSD</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025384342"/>
                  </a:ext>
                </a:extLst>
              </a:tr>
              <a:tr h="77157">
                <a:tc vMerge="1">
                  <a:txBody>
                    <a:bodyPr/>
                    <a:lstStyle/>
                    <a:p>
                      <a:endParaRPr kumimoji="1" lang="ja-JP" altLang="en-US"/>
                    </a:p>
                  </a:txBody>
                  <a:tcPr/>
                </a:tc>
                <a:tc>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SSD</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360522673"/>
                  </a:ext>
                </a:extLst>
              </a:tr>
              <a:tr h="77157">
                <a:tc vMerge="1">
                  <a:txBody>
                    <a:bodyPr/>
                    <a:lstStyle/>
                    <a:p>
                      <a:endParaRPr kumimoji="1" lang="ja-JP" altLang="en-US"/>
                    </a:p>
                  </a:txBody>
                  <a:tcPr/>
                </a:tc>
                <a:tc>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ハードディスク</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【RAID-1】 4TB (4TB×2) ※ホットスワップ対応</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262227192"/>
                  </a:ext>
                </a:extLst>
              </a:tr>
              <a:tr h="77157">
                <a:tc row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光学ドライブ</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ドライブ仕様</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1142413"/>
                  </a:ext>
                </a:extLst>
              </a:tr>
              <a:tr h="77157">
                <a:tc vMerge="1">
                  <a:txBody>
                    <a:bodyPr/>
                    <a:lstStyle/>
                    <a:p>
                      <a:endParaRPr kumimoji="1" lang="ja-JP" altLang="en-US"/>
                    </a:p>
                  </a:txBody>
                  <a:tcPr/>
                </a:tc>
                <a:tc>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書き込み対応</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525319199"/>
                  </a:ext>
                </a:extLst>
              </a:tr>
              <a:tr h="77157">
                <a:tc gridSpan="2">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チップセット</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インテル® C262 チップセット</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559231141"/>
                  </a:ext>
                </a:extLst>
              </a:tr>
              <a:tr h="77157">
                <a:tc gridSpan="2">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カードリーダー</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388620522"/>
                  </a:ext>
                </a:extLst>
              </a:tr>
              <a:tr h="77157">
                <a:tc gridSpan="2">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サウンド</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サウンド機能なし</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201994620"/>
                  </a:ext>
                </a:extLst>
              </a:tr>
              <a:tr h="151193">
                <a:tc rowSpan="7">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インターフェース・端子 </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t">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映像出力</a:t>
                      </a:r>
                    </a:p>
                  </a:txBody>
                  <a:tcPr marL="3599" marR="3599" marT="3599"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背面：D-SUB×1</a:t>
                      </a:r>
                      <a:br>
                        <a:rPr lang="ja-JP" sz="56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(D-SUB)最大 1,920×1,080(60Hz) / 1,677万色</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472109964"/>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PS/2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54646307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USB Type-C</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919986271"/>
                  </a:ext>
                </a:extLst>
              </a:tr>
              <a:tr h="151193">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USB Type-A</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前面： USB 3.2 Gen 1 (5Gbps)×2</a:t>
                      </a:r>
                      <a:br>
                        <a:rPr lang="ja-JP" sz="56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背面： USB 3.2 Gen 2 (10Gbps)×2、USB 3.2 Gen 1 (5Gbps)×2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107925936"/>
                  </a:ext>
                </a:extLst>
              </a:tr>
              <a:tr h="225228">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ネットワーク(LAN)</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3 (背面 インテル® i210AT/1000BASE-T/100BASE-TX/10BASE-T対応(RJ-45)×2、ASUS ASMB11-iKVM (Mgmt LAN)(RJ-45)×1 ※インテル® i210ATはWOL対応) ※ASUS ASMB11-iKVM (Mgmt LAN)はBMC専用端子です。</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59415591"/>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無線</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440175643"/>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サウンド</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07495523"/>
                  </a:ext>
                </a:extLst>
              </a:tr>
              <a:tr h="77157">
                <a:tc rowSpan="4">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拡張スロット</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PCI Express ×16</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1 (空き 1) ※LowProfile</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697822976"/>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PCI Express ×8</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51043783"/>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PCI Express ×4</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67514066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PCI Express ×1</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791445908"/>
                  </a:ext>
                </a:extLst>
              </a:tr>
              <a:tr h="77157">
                <a:tc rowSpan="5">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拡張ストレージベイ</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M.2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Key M(Type2280)×1 (空き 1)</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266978056"/>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2.5型</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シャドウ×2 (空き 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818244948"/>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3.5型</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ホットスワップ(2.5インチ共用)×4 (空き 2)</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688311061"/>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5.25型</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103517314"/>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スリム光学ドライブ</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825334198"/>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マウス</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716563598"/>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キーボード</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820032620"/>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スピーカー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44560941"/>
                  </a:ext>
                </a:extLst>
              </a:tr>
              <a:tr h="10026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電源</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250W/AC 100V(50/60Hz)【80PLUS® BRONZE】</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81380569"/>
                  </a:ext>
                </a:extLst>
              </a:tr>
              <a:tr h="151193">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省エネ法に基づくエネルギー消費効率 (2022年度基準) 区分</a:t>
                      </a:r>
                      <a:br>
                        <a:rPr lang="ja-JP" sz="56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 / 年間消費電力量(kWh/年) / 省エネ基準達成率</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区分1/39.8/省エネ法適合</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851273849"/>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盗難防止用ロック</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2 (背面 セキュリティスロット[3mm × 7mm]×1 / セキュリティワイヤホール×1)</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197926402"/>
                  </a:ext>
                </a:extLst>
              </a:tr>
              <a:tr h="817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本体カラー/仕様</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ブラック</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739563619"/>
                  </a:ext>
                </a:extLst>
              </a:tr>
              <a:tr h="151193">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本体寸法 幅×奥行き×高さ(mm)</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[本体]約210×283×240</a:t>
                      </a:r>
                      <a:br>
                        <a:rPr lang="ja-JP" sz="56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[突起物含む]約210×295×245</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886574973"/>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梱包寸法 幅×奥行き×高さ(mm)</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約315×455×405</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4875780"/>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本体重量(kg)</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約7.2kg</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0761759"/>
                  </a:ext>
                </a:extLst>
              </a:tr>
              <a:tr h="77157">
                <a:tc rowSpan="4">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システム・セキュリティー機能</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Windows Hello</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16637871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セキュリティチップ</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インテル® PTT (CPUに統合/ TPM2.0準拠)</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021302617"/>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BIOSパスワード</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対応</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57748145"/>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HDDパスワード</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対応</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81836748"/>
                  </a:ext>
                </a:extLst>
              </a:tr>
              <a:tr h="77157">
                <a:tc rowSpan="3">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標準付属ソフトウェア</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光学ドライブ用</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681481799"/>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セキュリティ</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キヤノンITソリューションズ ESET Server Security for Microsoft Windows Server ( 90日体験版 )</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718906302"/>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その他</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392411888"/>
                  </a:ext>
                </a:extLst>
              </a:tr>
              <a:tr h="77157">
                <a:tc rowSpan="3">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付属品</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ディスプレイ</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543506124"/>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拡張ハードウェア</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436149139"/>
                  </a:ext>
                </a:extLst>
              </a:tr>
              <a:tr h="77157">
                <a:tc vMerge="1">
                  <a:txBody>
                    <a:bodyPr/>
                    <a:lstStyle/>
                    <a:p>
                      <a:endParaRPr kumimoji="1" lang="ja-JP" altLang="en-US"/>
                    </a:p>
                  </a:txBody>
                  <a:tcPr/>
                </a:tc>
                <a:tc>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その他</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マニュアル類、保証書、電源コード</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62778563"/>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使用環境</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温度 10～35℃、湿度 8～80%</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234161511"/>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適合規格</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J-Mossグリーンマーク、PSE</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70916535"/>
                  </a:ext>
                </a:extLst>
              </a:tr>
              <a:tr h="77157">
                <a:tc gridSpan="2">
                  <a:txBody>
                    <a:bodyPr/>
                    <a:lstStyle/>
                    <a:p>
                      <a:pPr algn="l"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保証期間</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60" b="1" i="0" u="none" strike="noStrike">
                          <a:solidFill>
                            <a:srgbClr val="000000"/>
                          </a:solidFill>
                          <a:effectLst/>
                          <a:latin typeface="BIZ UDPゴシック" panose="020B0400000000000000" pitchFamily="50" charset="-128"/>
                          <a:ea typeface="BIZ UDPゴシック" panose="020B0400000000000000" pitchFamily="50" charset="-128"/>
                        </a:rPr>
                        <a:t>1年間ピックアップ修理保証・24時間×365日電話サポート</a:t>
                      </a:r>
                    </a:p>
                  </a:txBody>
                  <a:tcPr marL="3599" marR="3599" marT="3599"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949458844"/>
                  </a:ext>
                </a:extLst>
              </a:tr>
            </a:tbl>
          </a:graphicData>
        </a:graphic>
      </p:graphicFrame>
    </p:spTree>
    <p:extLst>
      <p:ext uri="{BB962C8B-B14F-4D97-AF65-F5344CB8AC3E}">
        <p14:creationId xmlns:p14="http://schemas.microsoft.com/office/powerpoint/2010/main" val="19328478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TotalTime>
  <Words>763</Words>
  <Application>Microsoft Office PowerPoint</Application>
  <PresentationFormat>A4 210 x 297 mm</PresentationFormat>
  <Paragraphs>171</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Nishio, Kazuki(MOUSE)</dc:creator>
  <cp:lastModifiedBy>Nishio, Kazuki(MOUSE)</cp:lastModifiedBy>
  <cp:revision>30</cp:revision>
  <dcterms:created xsi:type="dcterms:W3CDTF">2023-01-25T06:37:17Z</dcterms:created>
  <dcterms:modified xsi:type="dcterms:W3CDTF">2026-07-14T05:00:44Z</dcterms:modified>
</cp:coreProperties>
</file>